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8"/>
  </p:notesMasterIdLst>
  <p:handoutMasterIdLst>
    <p:handoutMasterId r:id="rId19"/>
  </p:handoutMasterIdLst>
  <p:sldIdLst>
    <p:sldId id="516" r:id="rId6"/>
    <p:sldId id="480" r:id="rId7"/>
    <p:sldId id="481" r:id="rId8"/>
    <p:sldId id="515" r:id="rId9"/>
    <p:sldId id="484" r:id="rId10"/>
    <p:sldId id="500" r:id="rId11"/>
    <p:sldId id="513" r:id="rId12"/>
    <p:sldId id="501" r:id="rId13"/>
    <p:sldId id="489" r:id="rId14"/>
    <p:sldId id="491" r:id="rId15"/>
    <p:sldId id="514" r:id="rId16"/>
    <p:sldId id="382" r:id="rId17"/>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Baptiste Ronat" initials="JR" lastIdx="1" clrIdx="0"/>
  <p:cmAuthor id="2" name="Cliff Roberson" initials="CR" lastIdx="1" clrIdx="1">
    <p:extLst>
      <p:ext uri="{19B8F6BF-5375-455C-9EA6-DF929625EA0E}">
        <p15:presenceInfo xmlns:p15="http://schemas.microsoft.com/office/powerpoint/2012/main" userId="S::Cliff.Roberson@paris.msf.org::c4914212-61f3-4bd4-8a29-1b6c1cc5ec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7A4"/>
    <a:srgbClr val="6F3A94"/>
    <a:srgbClr val="AB2B81"/>
    <a:srgbClr val="DB2A45"/>
    <a:srgbClr val="D42A4F"/>
    <a:srgbClr val="952F8F"/>
    <a:srgbClr val="C32B63"/>
    <a:srgbClr val="EA404A"/>
    <a:srgbClr val="2C53A1"/>
    <a:srgbClr val="A42B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76761" autoAdjust="0"/>
  </p:normalViewPr>
  <p:slideViewPr>
    <p:cSldViewPr snapToGrid="0">
      <p:cViewPr varScale="1">
        <p:scale>
          <a:sx n="83" d="100"/>
          <a:sy n="83" d="100"/>
        </p:scale>
        <p:origin x="1696" y="192"/>
      </p:cViewPr>
      <p:guideLst>
        <p:guide orient="horz" pos="2160"/>
        <p:guide pos="3840"/>
      </p:guideLst>
    </p:cSldViewPr>
  </p:slideViewPr>
  <p:outlineViewPr>
    <p:cViewPr>
      <p:scale>
        <a:sx n="33" d="100"/>
        <a:sy n="33" d="100"/>
      </p:scale>
      <p:origin x="0" y="-66"/>
    </p:cViewPr>
  </p:outlineViewPr>
  <p:notesTextViewPr>
    <p:cViewPr>
      <p:scale>
        <a:sx n="75" d="100"/>
        <a:sy n="75" d="100"/>
      </p:scale>
      <p:origin x="0" y="0"/>
    </p:cViewPr>
  </p:notesTextViewPr>
  <p:sorterViewPr>
    <p:cViewPr>
      <p:scale>
        <a:sx n="120" d="100"/>
        <a:sy n="120" d="100"/>
      </p:scale>
      <p:origin x="0" y="-17082"/>
    </p:cViewPr>
  </p:sorterViewPr>
  <p:notesViewPr>
    <p:cSldViewPr snapToGrid="0">
      <p:cViewPr varScale="1">
        <p:scale>
          <a:sx n="59" d="100"/>
          <a:sy n="59" d="100"/>
        </p:scale>
        <p:origin x="2886" y="7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2"/>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sz="quarter" idx="1"/>
          </p:nvPr>
        </p:nvSpPr>
        <p:spPr>
          <a:xfrm>
            <a:off x="4021295" y="2"/>
            <a:ext cx="3076363" cy="511731"/>
          </a:xfrm>
          <a:prstGeom prst="rect">
            <a:avLst/>
          </a:prstGeom>
        </p:spPr>
        <p:txBody>
          <a:bodyPr vert="horz" lIns="99048" tIns="49524" rIns="99048" bIns="49524" rtlCol="0"/>
          <a:lstStyle>
            <a:lvl1pPr algn="r">
              <a:defRPr sz="1300"/>
            </a:lvl1pPr>
          </a:lstStyle>
          <a:p>
            <a:fld id="{F7D99687-CF86-483D-8E48-A1AD28E68A37}" type="datetimeFigureOut">
              <a:rPr lang="fr-FR" smtClean="0"/>
              <a:t>08/05/2022</a:t>
            </a:fld>
            <a:endParaRPr lang="fr-FR"/>
          </a:p>
        </p:txBody>
      </p:sp>
      <p:sp>
        <p:nvSpPr>
          <p:cNvPr id="4" name="Espace réservé du pied de page 3"/>
          <p:cNvSpPr>
            <a:spLocks noGrp="1"/>
          </p:cNvSpPr>
          <p:nvPr>
            <p:ph type="ftr" sz="quarter" idx="2"/>
          </p:nvPr>
        </p:nvSpPr>
        <p:spPr>
          <a:xfrm>
            <a:off x="1" y="9721108"/>
            <a:ext cx="3076363" cy="511731"/>
          </a:xfrm>
          <a:prstGeom prst="rect">
            <a:avLst/>
          </a:prstGeom>
        </p:spPr>
        <p:txBody>
          <a:bodyPr vert="horz" lIns="99048" tIns="49524" rIns="99048" bIns="4952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5" y="9721108"/>
            <a:ext cx="3076363" cy="511731"/>
          </a:xfrm>
          <a:prstGeom prst="rect">
            <a:avLst/>
          </a:prstGeom>
        </p:spPr>
        <p:txBody>
          <a:bodyPr vert="horz" lIns="99048" tIns="49524" rIns="99048" bIns="49524" rtlCol="0" anchor="b"/>
          <a:lstStyle>
            <a:lvl1pPr algn="r">
              <a:defRPr sz="1300"/>
            </a:lvl1pPr>
          </a:lstStyle>
          <a:p>
            <a:fld id="{F7262F31-A534-4C3F-8FE6-256B6C09DEBA}" type="slidenum">
              <a:rPr lang="fr-FR" smtClean="0"/>
              <a:t>‹#›</a:t>
            </a:fld>
            <a:endParaRPr lang="fr-FR"/>
          </a:p>
        </p:txBody>
      </p:sp>
    </p:spTree>
    <p:extLst>
      <p:ext uri="{BB962C8B-B14F-4D97-AF65-F5344CB8AC3E}">
        <p14:creationId xmlns:p14="http://schemas.microsoft.com/office/powerpoint/2010/main" val="3346221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3508"/>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5" y="0"/>
            <a:ext cx="3076363" cy="513508"/>
          </a:xfrm>
          <a:prstGeom prst="rect">
            <a:avLst/>
          </a:prstGeom>
        </p:spPr>
        <p:txBody>
          <a:bodyPr vert="horz" lIns="99048" tIns="49524" rIns="99048" bIns="49524" rtlCol="0"/>
          <a:lstStyle>
            <a:lvl1pPr algn="r">
              <a:defRPr sz="1300"/>
            </a:lvl1pPr>
          </a:lstStyle>
          <a:p>
            <a:fld id="{0A21EA4F-C94B-410E-9895-E420350B2629}" type="datetimeFigureOut">
              <a:rPr lang="fr-FR" smtClean="0"/>
              <a:t>08/05/2022</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notes 4"/>
          <p:cNvSpPr>
            <a:spLocks noGrp="1"/>
          </p:cNvSpPr>
          <p:nvPr>
            <p:ph type="body" sz="quarter" idx="3"/>
          </p:nvPr>
        </p:nvSpPr>
        <p:spPr>
          <a:xfrm>
            <a:off x="709930" y="4925409"/>
            <a:ext cx="5679440" cy="4029879"/>
          </a:xfrm>
          <a:prstGeom prst="rect">
            <a:avLst/>
          </a:prstGeom>
        </p:spPr>
        <p:txBody>
          <a:bodyPr vert="horz" lIns="99048" tIns="49524" rIns="99048" bIns="49524"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9"/>
            <a:ext cx="3076363" cy="513507"/>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5" y="9721109"/>
            <a:ext cx="3076363" cy="513507"/>
          </a:xfrm>
          <a:prstGeom prst="rect">
            <a:avLst/>
          </a:prstGeom>
        </p:spPr>
        <p:txBody>
          <a:bodyPr vert="horz" lIns="99048" tIns="49524" rIns="99048" bIns="49524" rtlCol="0" anchor="b"/>
          <a:lstStyle>
            <a:lvl1pPr algn="r">
              <a:defRPr sz="1300"/>
            </a:lvl1pPr>
          </a:lstStyle>
          <a:p>
            <a:fld id="{A74069C4-3866-490D-A317-0FCBF49BE3D8}" type="slidenum">
              <a:rPr lang="fr-FR" smtClean="0"/>
              <a:t>‹#›</a:t>
            </a:fld>
            <a:endParaRPr lang="fr-FR"/>
          </a:p>
        </p:txBody>
      </p:sp>
    </p:spTree>
    <p:extLst>
      <p:ext uri="{BB962C8B-B14F-4D97-AF65-F5344CB8AC3E}">
        <p14:creationId xmlns:p14="http://schemas.microsoft.com/office/powerpoint/2010/main" val="172000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74069C4-3866-490D-A317-0FCBF49BE3D8}" type="slidenum">
              <a:rPr lang="fr-FR" smtClean="0"/>
              <a:t>1</a:t>
            </a:fld>
            <a:endParaRPr lang="fr-FR"/>
          </a:p>
        </p:txBody>
      </p:sp>
    </p:spTree>
    <p:extLst>
      <p:ext uri="{BB962C8B-B14F-4D97-AF65-F5344CB8AC3E}">
        <p14:creationId xmlns:p14="http://schemas.microsoft.com/office/powerpoint/2010/main" val="198027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rPr>
              <a:t>External exposure </a:t>
            </a:r>
            <a:r>
              <a:rPr lang="en-US" sz="1200" dirty="0">
                <a:solidFill>
                  <a:schemeClr val="tx1"/>
                </a:solidFill>
                <a:latin typeface="Calibri" panose="020F0502020204030204" pitchFamily="34" charset="0"/>
              </a:rPr>
              <a:t>= when the source of radiation (radioactive object, "cloud" of radioactivity in the air, deposits on soils, built surfaces, etc.) is external to the human body.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Verdana" panose="020B0604030504040204" pitchFamily="34" charset="0"/>
              </a:rPr>
              <a:t>Dangerous if highly concentrated (near the nuclear incident). Rapidly very less dangerous if you are far from the incident (a few km). Not dangerous because non existent once you have decontaminated.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alibri" panose="020F0502020204030204" pitchFamily="34" charset="0"/>
            </a:endParaRPr>
          </a:p>
          <a:p>
            <a:pPr marL="342900" indent="-342900" algn="just">
              <a:spcBef>
                <a:spcPts val="600"/>
              </a:spcBef>
              <a:spcAft>
                <a:spcPts val="600"/>
              </a:spcAft>
              <a:buFont typeface="Arial" panose="020B0604020202020204" pitchFamily="34" charset="0"/>
              <a:buChar char="•"/>
            </a:pPr>
            <a:r>
              <a:rPr lang="en-US" sz="1100" dirty="0">
                <a:solidFill>
                  <a:srgbClr val="000000"/>
                </a:solidFill>
                <a:latin typeface="Calibri" panose="020F0502020204030204" pitchFamily="34" charset="0"/>
              </a:rPr>
              <a:t>Reduce exposure </a:t>
            </a:r>
            <a:r>
              <a:rPr lang="en-US" sz="1100" b="1" dirty="0">
                <a:solidFill>
                  <a:srgbClr val="000000"/>
                </a:solidFill>
                <a:latin typeface="Calibri" panose="020F0502020204030204" pitchFamily="34" charset="0"/>
              </a:rPr>
              <a:t>by moving away </a:t>
            </a:r>
            <a:r>
              <a:rPr lang="en-US" sz="1100" dirty="0">
                <a:solidFill>
                  <a:srgbClr val="000000"/>
                </a:solidFill>
                <a:latin typeface="Calibri" panose="020F0502020204030204" pitchFamily="34" charset="0"/>
              </a:rPr>
              <a:t>from the source of radioactivity, </a:t>
            </a:r>
            <a:r>
              <a:rPr lang="en-US" sz="1100" b="1" dirty="0">
                <a:solidFill>
                  <a:srgbClr val="000000"/>
                </a:solidFill>
                <a:latin typeface="Calibri" panose="020F0502020204030204" pitchFamily="34" charset="0"/>
              </a:rPr>
              <a:t>or by reducing the time spent </a:t>
            </a:r>
            <a:r>
              <a:rPr lang="en-US" sz="1100" dirty="0">
                <a:solidFill>
                  <a:srgbClr val="000000"/>
                </a:solidFill>
                <a:latin typeface="Calibri" panose="020F0502020204030204" pitchFamily="34" charset="0"/>
              </a:rPr>
              <a:t>nearby or </a:t>
            </a:r>
            <a:r>
              <a:rPr lang="en-US" sz="1100" b="1" dirty="0">
                <a:solidFill>
                  <a:srgbClr val="000000"/>
                </a:solidFill>
                <a:latin typeface="Calibri" panose="020F0502020204030204" pitchFamily="34" charset="0"/>
              </a:rPr>
              <a:t>by interposing barriers of high density </a:t>
            </a:r>
            <a:r>
              <a:rPr lang="en-US" sz="1100" dirty="0">
                <a:solidFill>
                  <a:srgbClr val="000000"/>
                </a:solidFill>
                <a:latin typeface="Calibri" panose="020F0502020204030204" pitchFamily="34" charset="0"/>
              </a:rPr>
              <a:t>between the source and the exposed person. </a:t>
            </a:r>
          </a:p>
          <a:p>
            <a:pPr marL="342900" indent="-342900" algn="just">
              <a:spcBef>
                <a:spcPts val="600"/>
              </a:spcBef>
              <a:spcAft>
                <a:spcPts val="600"/>
              </a:spcAft>
              <a:buFont typeface="Arial" panose="020B0604020202020204" pitchFamily="34" charset="0"/>
              <a:buChar char="•"/>
            </a:pPr>
            <a:r>
              <a:rPr lang="en-US" sz="1100" b="1" dirty="0">
                <a:solidFill>
                  <a:srgbClr val="000000"/>
                </a:solidFill>
                <a:latin typeface="Calibri" panose="020F0502020204030204" pitchFamily="34" charset="0"/>
              </a:rPr>
              <a:t>Staying inside a solid building </a:t>
            </a:r>
            <a:r>
              <a:rPr lang="en-US" sz="1100" dirty="0">
                <a:solidFill>
                  <a:srgbClr val="000000"/>
                </a:solidFill>
                <a:latin typeface="Calibri" panose="020F0502020204030204" pitchFamily="34" charset="0"/>
              </a:rPr>
              <a:t>whose interior is not contaminated will thus provide protection against external irradiation outside. </a:t>
            </a:r>
          </a:p>
          <a:p>
            <a:pPr marL="342900" indent="-342900" algn="just">
              <a:spcBef>
                <a:spcPts val="600"/>
              </a:spcBef>
              <a:spcAft>
                <a:spcPts val="600"/>
              </a:spcAft>
              <a:buFont typeface="Arial" panose="020B0604020202020204" pitchFamily="34" charset="0"/>
              <a:buChar char="•"/>
            </a:pPr>
            <a:r>
              <a:rPr lang="en-US" sz="1100" b="1" dirty="0">
                <a:solidFill>
                  <a:srgbClr val="000000"/>
                </a:solidFill>
                <a:latin typeface="Calibri" panose="020F0502020204030204" pitchFamily="34" charset="0"/>
              </a:rPr>
              <a:t>However, when the irradiation due to the contamination of the external environment is too significant, the temporary or permanent evacuation of the affected area is preferable.</a:t>
            </a:r>
            <a:r>
              <a:rPr lang="en-US" sz="1100" dirty="0">
                <a:solidFill>
                  <a:srgbClr val="000000"/>
                </a:solidFill>
                <a:latin typeface="Calibri" panose="020F0502020204030204" pitchFamily="34" charset="0"/>
              </a:rPr>
              <a:t> </a:t>
            </a:r>
          </a:p>
          <a:p>
            <a:pPr marL="0" indent="0" algn="just">
              <a:spcBef>
                <a:spcPts val="600"/>
              </a:spcBef>
              <a:spcAft>
                <a:spcPts val="600"/>
              </a:spcAft>
              <a:buFont typeface="Arial" panose="020B0604020202020204" pitchFamily="34" charset="0"/>
              <a:buNone/>
            </a:pPr>
            <a:r>
              <a:rPr lang="en-US" sz="1100" dirty="0">
                <a:solidFill>
                  <a:srgbClr val="000000"/>
                </a:solidFill>
                <a:latin typeface="Calibri" panose="020F0502020204030204" pitchFamily="34" charset="0"/>
              </a:rPr>
              <a:t>Internal contamination</a:t>
            </a:r>
            <a:endParaRPr lang="fr-FR" sz="2000" dirty="0"/>
          </a:p>
          <a:p>
            <a:pPr marL="342900" indent="-342900">
              <a:spcBef>
                <a:spcPts val="600"/>
              </a:spcBef>
              <a:spcAft>
                <a:spcPts val="600"/>
              </a:spcAft>
              <a:buFont typeface="Arial" panose="020B0604020202020204" pitchFamily="34" charset="0"/>
              <a:buChar char="•"/>
            </a:pPr>
            <a:r>
              <a:rPr lang="en-US" sz="1100" dirty="0">
                <a:solidFill>
                  <a:srgbClr val="000000"/>
                </a:solidFill>
                <a:latin typeface="Calibri" panose="020F0502020204030204" pitchFamily="34" charset="0"/>
              </a:rPr>
              <a:t>To reduce this exposure, </a:t>
            </a:r>
            <a:r>
              <a:rPr lang="en-US" sz="1100" b="1" dirty="0">
                <a:solidFill>
                  <a:srgbClr val="000000"/>
                </a:solidFill>
                <a:latin typeface="Calibri" panose="020F0502020204030204" pitchFamily="34" charset="0"/>
              </a:rPr>
              <a:t>shelter inside</a:t>
            </a:r>
            <a:r>
              <a:rPr lang="en-US" sz="1100" dirty="0">
                <a:solidFill>
                  <a:srgbClr val="000000"/>
                </a:solidFill>
                <a:latin typeface="Calibri" panose="020F0502020204030204" pitchFamily="34" charset="0"/>
              </a:rPr>
              <a:t> an enclosed building during the passage of the radioactive plume through the air,</a:t>
            </a:r>
          </a:p>
          <a:p>
            <a:pPr marL="342900" indent="-342900">
              <a:spcBef>
                <a:spcPts val="600"/>
              </a:spcBef>
              <a:spcAft>
                <a:spcPts val="600"/>
              </a:spcAft>
              <a:buFont typeface="Arial" panose="020B0604020202020204" pitchFamily="34" charset="0"/>
              <a:buChar char="•"/>
            </a:pPr>
            <a:r>
              <a:rPr lang="en-US" sz="1100" dirty="0">
                <a:solidFill>
                  <a:srgbClr val="000000"/>
                </a:solidFill>
                <a:latin typeface="Calibri" panose="020F0502020204030204" pitchFamily="34" charset="0"/>
              </a:rPr>
              <a:t>or use </a:t>
            </a:r>
            <a:r>
              <a:rPr lang="en-US" sz="1100" b="1" dirty="0">
                <a:solidFill>
                  <a:srgbClr val="000000"/>
                </a:solidFill>
                <a:latin typeface="Calibri" panose="020F0502020204030204" pitchFamily="34" charset="0"/>
              </a:rPr>
              <a:t>protective equipment </a:t>
            </a:r>
            <a:r>
              <a:rPr lang="en-US" sz="1100" dirty="0">
                <a:solidFill>
                  <a:srgbClr val="000000"/>
                </a:solidFill>
                <a:latin typeface="Calibri" panose="020F0502020204030204" pitchFamily="34" charset="0"/>
              </a:rPr>
              <a:t>that filters the breathed air (FFP3 mask sufficient). </a:t>
            </a:r>
          </a:p>
          <a:p>
            <a:pPr marL="342900" indent="-342900">
              <a:spcBef>
                <a:spcPts val="600"/>
              </a:spcBef>
              <a:spcAft>
                <a:spcPts val="600"/>
              </a:spcAft>
              <a:buFont typeface="Arial" panose="020B0604020202020204" pitchFamily="34" charset="0"/>
              <a:buChar char="•"/>
            </a:pPr>
            <a:r>
              <a:rPr lang="en-US" sz="1100" b="1" dirty="0">
                <a:solidFill>
                  <a:srgbClr val="000000"/>
                </a:solidFill>
                <a:latin typeface="Calibri" panose="020F0502020204030204" pitchFamily="34" charset="0"/>
              </a:rPr>
              <a:t>Consume only canned food and water free of contamination</a:t>
            </a:r>
            <a:r>
              <a:rPr lang="en-US" sz="1100" dirty="0">
                <a:solidFill>
                  <a:srgbClr val="000000"/>
                </a:solidFill>
                <a:latin typeface="Calibri" panose="020F0502020204030204" pitchFamily="34" charset="0"/>
              </a:rPr>
              <a:t>. </a:t>
            </a:r>
          </a:p>
          <a:p>
            <a:pPr marL="342900" indent="-342900">
              <a:spcBef>
                <a:spcPts val="600"/>
              </a:spcBef>
              <a:spcAft>
                <a:spcPts val="600"/>
              </a:spcAft>
              <a:buFont typeface="Arial" panose="020B0604020202020204" pitchFamily="34" charset="0"/>
              <a:buChar char="•"/>
            </a:pPr>
            <a:r>
              <a:rPr lang="en-US" sz="1100" dirty="0">
                <a:solidFill>
                  <a:srgbClr val="000000"/>
                </a:solidFill>
                <a:latin typeface="Calibri" panose="020F0502020204030204" pitchFamily="34" charset="0"/>
              </a:rPr>
              <a:t>Do not to bring your hands to your mouth (eating, smoking).</a:t>
            </a:r>
            <a:endParaRPr lang="en-US" sz="2000" dirty="0">
              <a:solidFill>
                <a:srgbClr val="000000"/>
              </a:solidFill>
              <a:latin typeface="Calibri" panose="020F0502020204030204" pitchFamily="34" charset="0"/>
            </a:endParaRPr>
          </a:p>
          <a:p>
            <a:pPr marL="342900" indent="-342900">
              <a:spcBef>
                <a:spcPts val="600"/>
              </a:spcBef>
              <a:spcAft>
                <a:spcPts val="600"/>
              </a:spcAft>
              <a:buFont typeface="Arial" panose="020B0604020202020204" pitchFamily="34" charset="0"/>
              <a:buChar char="•"/>
            </a:pPr>
            <a:r>
              <a:rPr lang="en-US" sz="1100" dirty="0">
                <a:solidFill>
                  <a:srgbClr val="000000"/>
                </a:solidFill>
                <a:latin typeface="Calibri" panose="020F0502020204030204" pitchFamily="34" charset="0"/>
              </a:rPr>
              <a:t>Clean hands save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Calibri" panose="020F0502020204030204" pitchFamily="34" charset="0"/>
            </a:endParaRPr>
          </a:p>
          <a:p>
            <a:endParaRPr lang="en-GB" dirty="0"/>
          </a:p>
        </p:txBody>
      </p:sp>
      <p:sp>
        <p:nvSpPr>
          <p:cNvPr id="4" name="Espace réservé du numéro de diapositive 3"/>
          <p:cNvSpPr>
            <a:spLocks noGrp="1"/>
          </p:cNvSpPr>
          <p:nvPr>
            <p:ph type="sldNum" sz="quarter" idx="5"/>
          </p:nvPr>
        </p:nvSpPr>
        <p:spPr/>
        <p:txBody>
          <a:bodyPr/>
          <a:lstStyle/>
          <a:p>
            <a:fld id="{A74069C4-3866-490D-A317-0FCBF49BE3D8}" type="slidenum">
              <a:rPr lang="fr-FR" smtClean="0"/>
              <a:t>10</a:t>
            </a:fld>
            <a:endParaRPr lang="fr-FR"/>
          </a:p>
        </p:txBody>
      </p:sp>
    </p:spTree>
    <p:extLst>
      <p:ext uri="{BB962C8B-B14F-4D97-AF65-F5344CB8AC3E}">
        <p14:creationId xmlns:p14="http://schemas.microsoft.com/office/powerpoint/2010/main" val="56454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dirty="0"/>
          </a:p>
        </p:txBody>
      </p:sp>
      <p:sp>
        <p:nvSpPr>
          <p:cNvPr id="4" name="Slide Number Placeholder 3"/>
          <p:cNvSpPr>
            <a:spLocks noGrp="1"/>
          </p:cNvSpPr>
          <p:nvPr>
            <p:ph type="sldNum" sz="quarter" idx="5"/>
          </p:nvPr>
        </p:nvSpPr>
        <p:spPr/>
        <p:txBody>
          <a:bodyPr/>
          <a:lstStyle/>
          <a:p>
            <a:fld id="{A74069C4-3866-490D-A317-0FCBF49BE3D8}" type="slidenum">
              <a:rPr lang="fr-FR" smtClean="0"/>
              <a:t>12</a:t>
            </a:fld>
            <a:endParaRPr lang="fr-FR"/>
          </a:p>
        </p:txBody>
      </p:sp>
    </p:spTree>
    <p:extLst>
      <p:ext uri="{BB962C8B-B14F-4D97-AF65-F5344CB8AC3E}">
        <p14:creationId xmlns:p14="http://schemas.microsoft.com/office/powerpoint/2010/main" val="297840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A radio active atom Is an unstable atom, usually because it has an excess of energy, it will release energy in the form of particles (matter) or </a:t>
            </a:r>
            <a:r>
              <a:rPr lang="en-US" sz="1200" dirty="0" err="1">
                <a:latin typeface="Calibri" panose="020F0502020204030204" pitchFamily="34" charset="0"/>
                <a:cs typeface="Calibri" panose="020F0502020204030204" pitchFamily="34" charset="0"/>
              </a:rPr>
              <a:t>elecromagnaetic</a:t>
            </a:r>
            <a:r>
              <a:rPr lang="en-US" sz="1200" dirty="0">
                <a:latin typeface="Calibri" panose="020F0502020204030204" pitchFamily="34" charset="0"/>
                <a:cs typeface="Calibri" panose="020F0502020204030204" pitchFamily="34" charset="0"/>
              </a:rPr>
              <a:t> waves. That’s radiation. </a:t>
            </a:r>
          </a:p>
          <a:p>
            <a:r>
              <a:rPr lang="en-US" sz="1200" dirty="0">
                <a:latin typeface="Calibri" panose="020F0502020204030204" pitchFamily="34" charset="0"/>
                <a:cs typeface="Calibri" panose="020F0502020204030204" pitchFamily="34" charset="0"/>
              </a:rPr>
              <a:t>Radiation is a process through which atomic particles or waves of energy –electromagnetic waves) in our case released by a radioactive atom, travel through a </a:t>
            </a:r>
            <a:r>
              <a:rPr lang="en-US" sz="1200" dirty="0" err="1">
                <a:latin typeface="Calibri" panose="020F0502020204030204" pitchFamily="34" charset="0"/>
                <a:cs typeface="Calibri" panose="020F0502020204030204" pitchFamily="34" charset="0"/>
              </a:rPr>
              <a:t>materiela</a:t>
            </a:r>
            <a:r>
              <a:rPr lang="en-US" sz="1200" dirty="0">
                <a:latin typeface="Calibri" panose="020F0502020204030204" pitchFamily="34" charset="0"/>
                <a:cs typeface="Calibri" panose="020F0502020204030204" pitchFamily="34" charset="0"/>
              </a:rPr>
              <a:t> medium or space…</a:t>
            </a:r>
          </a:p>
          <a:p>
            <a:pPr algn="just">
              <a:lnSpc>
                <a:spcPts val="120"/>
              </a:lnSpc>
              <a:spcBef>
                <a:spcPts val="600"/>
              </a:spcBef>
            </a:pPr>
            <a:endPar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just">
              <a:lnSpc>
                <a:spcPts val="120"/>
              </a:lnSpc>
              <a:spcBef>
                <a:spcPts val="600"/>
              </a:spcBef>
            </a:pP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There are two categories of radiation</a:t>
            </a:r>
            <a:r>
              <a:rPr lang="en-US" sz="1200" dirty="0">
                <a:latin typeface="Calibri" panose="020F0502020204030204" pitchFamily="34" charset="0"/>
                <a:ea typeface="Times New Roman" panose="02020603050405020304" pitchFamily="18" charset="0"/>
                <a:cs typeface="Calibri" panose="020F0502020204030204" pitchFamily="34" charset="0"/>
              </a:rPr>
              <a:t>: </a:t>
            </a:r>
            <a:r>
              <a:rPr lang="en-US" sz="12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ionizing</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and </a:t>
            </a:r>
            <a:r>
              <a:rPr lang="en-US" sz="12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non-ionizing</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a:t>
            </a:r>
          </a:p>
          <a:p>
            <a:pPr algn="just">
              <a:lnSpc>
                <a:spcPts val="120"/>
              </a:lnSpc>
              <a:spcBef>
                <a:spcPts val="600"/>
              </a:spcBef>
            </a:pP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1200" dirty="0">
                <a:latin typeface="Calibri" panose="020F0502020204030204" pitchFamily="34" charset="0"/>
                <a:ea typeface="Times New Roman" panose="02020603050405020304" pitchFamily="18" charset="0"/>
                <a:cs typeface="Calibri" panose="020F0502020204030204" pitchFamily="34" charset="0"/>
              </a:rPr>
              <a:t>I</a:t>
            </a:r>
            <a:r>
              <a:rPr lang="en-US" sz="1200" dirty="0">
                <a:effectLst/>
                <a:latin typeface="Calibri" panose="020F0502020204030204" pitchFamily="34" charset="0"/>
                <a:ea typeface="Times New Roman" panose="02020603050405020304" pitchFamily="18" charset="0"/>
                <a:cs typeface="Calibri" panose="020F0502020204030204" pitchFamily="34" charset="0"/>
              </a:rPr>
              <a:t>n common usage, </a:t>
            </a:r>
            <a:r>
              <a:rPr lang="en-US" sz="1200" i="1" dirty="0">
                <a:effectLst/>
                <a:latin typeface="Calibri" panose="020F0502020204030204" pitchFamily="34" charset="0"/>
                <a:ea typeface="Times New Roman" panose="02020603050405020304" pitchFamily="18" charset="0"/>
                <a:cs typeface="Calibri" panose="020F0502020204030204" pitchFamily="34" charset="0"/>
              </a:rPr>
              <a:t>radiation</a:t>
            </a:r>
            <a:r>
              <a:rPr lang="en-US" sz="1200" dirty="0">
                <a:effectLst/>
                <a:latin typeface="Calibri" panose="020F0502020204030204" pitchFamily="34" charset="0"/>
                <a:ea typeface="Times New Roman" panose="02020603050405020304" pitchFamily="18" charset="0"/>
                <a:cs typeface="Calibri" panose="020F0502020204030204" pitchFamily="34" charset="0"/>
              </a:rPr>
              <a:t> refers to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ionizing radiation</a:t>
            </a:r>
            <a:r>
              <a:rPr lang="en-US" sz="1200" dirty="0">
                <a:effectLst/>
                <a:latin typeface="Calibri" panose="020F0502020204030204" pitchFamily="34" charset="0"/>
                <a:ea typeface="Times New Roman" panose="02020603050405020304" pitchFamily="18" charset="0"/>
                <a:cs typeface="Calibri" panose="020F0502020204030204" pitchFamily="34" charset="0"/>
              </a:rPr>
              <a:t>, that is, energy </a:t>
            </a:r>
            <a:r>
              <a:rPr lang="en-US" sz="1200" dirty="0">
                <a:latin typeface="Calibri" panose="020F0502020204030204" pitchFamily="34" charset="0"/>
                <a:ea typeface="Times New Roman" panose="02020603050405020304" pitchFamily="18" charset="0"/>
                <a:cs typeface="Calibri" panose="020F0502020204030204" pitchFamily="34" charset="0"/>
              </a:rPr>
              <a:t>in the form of atomic or subatomic particles, or electromagnetic waves </a:t>
            </a:r>
            <a:r>
              <a:rPr lang="en-US" sz="1200" dirty="0">
                <a:effectLst/>
                <a:latin typeface="Calibri" panose="020F0502020204030204" pitchFamily="34" charset="0"/>
                <a:ea typeface="Times New Roman" panose="02020603050405020304" pitchFamily="18" charset="0"/>
                <a:cs typeface="Calibri" panose="020F0502020204030204" pitchFamily="34" charset="0"/>
              </a:rPr>
              <a:t>that is sufficient to free an electron from an atom or molecule, causing it to become ionized.</a:t>
            </a:r>
          </a:p>
          <a:p>
            <a:pPr marL="0" indent="0" algn="just">
              <a:buFont typeface="Arial" panose="020B0604020202020204" pitchFamily="34" charset="0"/>
              <a:buNone/>
            </a:pPr>
            <a:r>
              <a:rPr lang="en-US" sz="1200" dirty="0">
                <a:effectLst/>
                <a:latin typeface="Calibri" panose="020F0502020204030204" pitchFamily="34" charset="0"/>
                <a:ea typeface="Times New Roman" panose="02020603050405020304" pitchFamily="18" charset="0"/>
                <a:cs typeface="Calibri" panose="020F0502020204030204" pitchFamily="34" charset="0"/>
              </a:rPr>
              <a:t>Both ionizing and non-ionizing radiation can be harmful to living organisms. In general, ionizing radiation is more harmful to living organisms than non-ionizing radiation deposited per unit of energy, </a:t>
            </a:r>
            <a:r>
              <a:rPr lang="en-US" sz="1200" dirty="0">
                <a:latin typeface="Calibri" panose="020F0502020204030204" pitchFamily="34" charset="0"/>
                <a:ea typeface="Times New Roman" panose="02020603050405020304" pitchFamily="18" charset="0"/>
                <a:cs typeface="Calibri" panose="020F0502020204030204" pitchFamily="34" charset="0"/>
              </a:rPr>
              <a:t>as</a:t>
            </a:r>
            <a:r>
              <a:rPr lang="en-US" sz="1200" dirty="0">
                <a:effectLst/>
                <a:latin typeface="Calibri" panose="020F0502020204030204" pitchFamily="34" charset="0"/>
                <a:ea typeface="Times New Roman" panose="02020603050405020304" pitchFamily="18" charset="0"/>
                <a:cs typeface="Calibri" panose="020F0502020204030204" pitchFamily="34" charset="0"/>
              </a:rPr>
              <a:t> the ions produced have the potential to cause chemical changes in cells and DNA damage. </a:t>
            </a:r>
          </a:p>
          <a:p>
            <a:endParaRPr lang="en-US" noProof="0" dirty="0"/>
          </a:p>
        </p:txBody>
      </p:sp>
      <p:sp>
        <p:nvSpPr>
          <p:cNvPr id="4" name="Espace réservé du numéro de diapositive 3"/>
          <p:cNvSpPr>
            <a:spLocks noGrp="1"/>
          </p:cNvSpPr>
          <p:nvPr>
            <p:ph type="sldNum" sz="quarter" idx="5"/>
          </p:nvPr>
        </p:nvSpPr>
        <p:spPr/>
        <p:txBody>
          <a:bodyPr/>
          <a:lstStyle/>
          <a:p>
            <a:fld id="{A74069C4-3866-490D-A317-0FCBF49BE3D8}" type="slidenum">
              <a:rPr lang="fr-FR" smtClean="0"/>
              <a:t>2</a:t>
            </a:fld>
            <a:endParaRPr lang="fr-FR"/>
          </a:p>
        </p:txBody>
      </p:sp>
    </p:spTree>
    <p:extLst>
      <p:ext uri="{BB962C8B-B14F-4D97-AF65-F5344CB8AC3E}">
        <p14:creationId xmlns:p14="http://schemas.microsoft.com/office/powerpoint/2010/main" val="2644624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en-US" sz="1300" b="1" i="1" dirty="0">
                <a:latin typeface="Verdana" panose="020B0604030504040204" pitchFamily="34" charset="0"/>
                <a:ea typeface="Verdana" panose="020B0604030504040204" pitchFamily="34" charset="0"/>
              </a:rPr>
              <a:t>Several types of radiation might be released during a nuclear accident. We are going to talk about the main ones</a:t>
            </a:r>
          </a:p>
          <a:p>
            <a:pPr defTabSz="990478">
              <a:defRPr/>
            </a:pPr>
            <a:r>
              <a:rPr lang="en-US" sz="1300" b="1" i="1" dirty="0">
                <a:latin typeface="Verdana" panose="020B0604030504040204" pitchFamily="34" charset="0"/>
                <a:ea typeface="Verdana" panose="020B0604030504040204" pitchFamily="34" charset="0"/>
              </a:rPr>
              <a:t>Some ionizing radiations are made of particles, that interact with matter, and are diffused with the wind attached to dust…</a:t>
            </a:r>
          </a:p>
          <a:p>
            <a:pPr defTabSz="990478">
              <a:defRPr/>
            </a:pPr>
            <a:r>
              <a:rPr lang="en-US" sz="1300" b="1" i="1" dirty="0">
                <a:latin typeface="Verdana" panose="020B0604030504040204" pitchFamily="34" charset="0"/>
                <a:ea typeface="Verdana" panose="020B0604030504040204" pitchFamily="34" charset="0"/>
              </a:rPr>
              <a:t>Alpha and Beta radiation are composed of ionized particles</a:t>
            </a:r>
          </a:p>
          <a:p>
            <a:pPr defTabSz="990478">
              <a:defRPr/>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Alpha (2protons and 2 neutrons) are the most ionized particles, therefore have more interactions with materials.</a:t>
            </a:r>
          </a:p>
          <a:p>
            <a:pPr defTabSz="990478">
              <a:defRPr/>
            </a:pPr>
            <a:r>
              <a:rPr lang="en-US" sz="1400" b="1" i="1" dirty="0">
                <a:solidFill>
                  <a:schemeClr val="tx1"/>
                </a:solidFill>
                <a:latin typeface="Calibri" panose="020F0502020204030204" pitchFamily="34" charset="0"/>
                <a:ea typeface="Times New Roman" panose="02020603050405020304" pitchFamily="18" charset="0"/>
                <a:cs typeface="Calibri" panose="020F0502020204030204" pitchFamily="34" charset="0"/>
              </a:rPr>
              <a:t>Alpha particles not penetrate the skin and cause no damage to tissues below</a:t>
            </a: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defTabSz="990478">
              <a:defRPr/>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Beta (electrons)</a:t>
            </a:r>
          </a:p>
          <a:p>
            <a:pPr algn="just">
              <a:lnSpc>
                <a:spcPts val="2880"/>
              </a:lnSpc>
              <a:buClr>
                <a:schemeClr val="tx1">
                  <a:lumMod val="50000"/>
                  <a:lumOff val="50000"/>
                </a:schemeClr>
              </a:buClr>
              <a:buSzPct val="116000"/>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Particles that can travel few meters in the air. </a:t>
            </a:r>
          </a:p>
          <a:p>
            <a:pPr algn="just">
              <a:lnSpc>
                <a:spcPts val="2880"/>
              </a:lnSpc>
              <a:buClr>
                <a:schemeClr val="tx1">
                  <a:lumMod val="50000"/>
                  <a:lumOff val="50000"/>
                </a:schemeClr>
              </a:buClr>
              <a:buSzPct val="116000"/>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Can be stopped by a wall made of wood, glass or aluminum. </a:t>
            </a:r>
          </a:p>
          <a:p>
            <a:pPr algn="just">
              <a:lnSpc>
                <a:spcPts val="2880"/>
              </a:lnSpc>
              <a:buClr>
                <a:schemeClr val="tx1">
                  <a:lumMod val="50000"/>
                  <a:lumOff val="50000"/>
                </a:schemeClr>
              </a:buClr>
              <a:buSzPct val="116000"/>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Clothing provides some protection against beta radiation. </a:t>
            </a:r>
          </a:p>
          <a:p>
            <a:r>
              <a:rPr lang="en-US" sz="1400" noProof="0" dirty="0"/>
              <a:t>Gamma radiation, composed of photons penetrates much further through matter.</a:t>
            </a:r>
          </a:p>
          <a:p>
            <a:r>
              <a:rPr lang="en-US" sz="1400" b="1" i="1" dirty="0">
                <a:latin typeface="Verdana" panose="020B0604030504040204" pitchFamily="34" charset="0"/>
                <a:ea typeface="Times New Roman" panose="02020603050405020304" pitchFamily="18" charset="0"/>
              </a:rPr>
              <a:t>Frequently accompanies the emission of alpha and beta radiation</a:t>
            </a:r>
            <a:r>
              <a:rPr lang="en-US" sz="1400" dirty="0">
                <a:latin typeface="Verdana" panose="020B0604030504040204" pitchFamily="34" charset="0"/>
                <a:ea typeface="Times New Roman" panose="02020603050405020304" pitchFamily="18" charset="0"/>
              </a:rPr>
              <a:t> during radioactive accident and as such are the one firstly detected </a:t>
            </a:r>
            <a:endParaRPr lang="en-US" sz="1400" noProof="0" dirty="0"/>
          </a:p>
          <a:p>
            <a:pPr algn="just">
              <a:lnSpc>
                <a:spcPts val="2880"/>
              </a:lnSpc>
              <a:buClr>
                <a:schemeClr val="tx1">
                  <a:lumMod val="50000"/>
                  <a:lumOff val="50000"/>
                </a:schemeClr>
              </a:buClr>
              <a:buSzPct val="116000"/>
            </a:pPr>
            <a:endPar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defTabSz="990478">
              <a:defRPr/>
            </a:pPr>
            <a:endPar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defTabSz="990478">
              <a:defRPr/>
            </a:pPr>
            <a:endParaRPr lang="en-US" sz="1300" b="1" i="1" dirty="0">
              <a:latin typeface="Verdana" panose="020B0604030504040204" pitchFamily="34" charset="0"/>
              <a:ea typeface="Verdana" panose="020B0604030504040204" pitchFamily="34" charset="0"/>
            </a:endParaRPr>
          </a:p>
        </p:txBody>
      </p:sp>
      <p:sp>
        <p:nvSpPr>
          <p:cNvPr id="4" name="Espace réservé du numéro de diapositive 3"/>
          <p:cNvSpPr>
            <a:spLocks noGrp="1"/>
          </p:cNvSpPr>
          <p:nvPr>
            <p:ph type="sldNum" sz="quarter" idx="5"/>
          </p:nvPr>
        </p:nvSpPr>
        <p:spPr/>
        <p:txBody>
          <a:bodyPr/>
          <a:lstStyle/>
          <a:p>
            <a:fld id="{A74069C4-3866-490D-A317-0FCBF49BE3D8}" type="slidenum">
              <a:rPr lang="fr-FR" smtClean="0"/>
              <a:t>3</a:t>
            </a:fld>
            <a:endParaRPr lang="fr-FR"/>
          </a:p>
        </p:txBody>
      </p:sp>
    </p:spTree>
    <p:extLst>
      <p:ext uri="{BB962C8B-B14F-4D97-AF65-F5344CB8AC3E}">
        <p14:creationId xmlns:p14="http://schemas.microsoft.com/office/powerpoint/2010/main" val="2941896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en-US" sz="1300" b="1" i="1" dirty="0">
                <a:latin typeface="Verdana" panose="020B0604030504040204" pitchFamily="34" charset="0"/>
                <a:ea typeface="Verdana" panose="020B0604030504040204" pitchFamily="34" charset="0"/>
              </a:rPr>
              <a:t>Several types of radiation might be released during a nuclear accident. We are going to talk about the main ones</a:t>
            </a:r>
          </a:p>
          <a:p>
            <a:pPr defTabSz="990478">
              <a:defRPr/>
            </a:pPr>
            <a:r>
              <a:rPr lang="en-US" sz="1300" b="1" i="1" dirty="0">
                <a:latin typeface="Verdana" panose="020B0604030504040204" pitchFamily="34" charset="0"/>
                <a:ea typeface="Verdana" panose="020B0604030504040204" pitchFamily="34" charset="0"/>
              </a:rPr>
              <a:t>Some ionizing radiations are made of particles, that interact with matter, and are diffused with the wind attached to dust…</a:t>
            </a:r>
          </a:p>
          <a:p>
            <a:pPr defTabSz="990478">
              <a:defRPr/>
            </a:pPr>
            <a:r>
              <a:rPr lang="en-US" sz="1300" b="1" i="1" dirty="0">
                <a:latin typeface="Verdana" panose="020B0604030504040204" pitchFamily="34" charset="0"/>
                <a:ea typeface="Verdana" panose="020B0604030504040204" pitchFamily="34" charset="0"/>
              </a:rPr>
              <a:t>Alpha and Beta radiation are composed of ionized particles</a:t>
            </a:r>
          </a:p>
          <a:p>
            <a:pPr defTabSz="990478">
              <a:defRPr/>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Alpha (2protons and 2 neutrons) are the most ionized particles, therefore have more interactions with materials.</a:t>
            </a:r>
          </a:p>
          <a:p>
            <a:pPr defTabSz="990478">
              <a:defRPr/>
            </a:pPr>
            <a:r>
              <a:rPr lang="en-US" sz="1400" b="1" i="1" dirty="0">
                <a:solidFill>
                  <a:schemeClr val="tx1"/>
                </a:solidFill>
                <a:latin typeface="Calibri" panose="020F0502020204030204" pitchFamily="34" charset="0"/>
                <a:ea typeface="Times New Roman" panose="02020603050405020304" pitchFamily="18" charset="0"/>
                <a:cs typeface="Calibri" panose="020F0502020204030204" pitchFamily="34" charset="0"/>
              </a:rPr>
              <a:t>Alpha particles not penetrate the skin and cause no damage to tissues below</a:t>
            </a: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defTabSz="990478">
              <a:defRPr/>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Beta (electrons)</a:t>
            </a:r>
          </a:p>
          <a:p>
            <a:pPr algn="just">
              <a:lnSpc>
                <a:spcPts val="2880"/>
              </a:lnSpc>
              <a:buClr>
                <a:schemeClr val="tx1">
                  <a:lumMod val="50000"/>
                  <a:lumOff val="50000"/>
                </a:schemeClr>
              </a:buClr>
              <a:buSzPct val="116000"/>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Particles that can travel few meters in the air. </a:t>
            </a:r>
          </a:p>
          <a:p>
            <a:pPr algn="just">
              <a:lnSpc>
                <a:spcPts val="2880"/>
              </a:lnSpc>
              <a:buClr>
                <a:schemeClr val="tx1">
                  <a:lumMod val="50000"/>
                  <a:lumOff val="50000"/>
                </a:schemeClr>
              </a:buClr>
              <a:buSzPct val="116000"/>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Can be stopped by a wall made of wood, glass or aluminum. </a:t>
            </a:r>
          </a:p>
          <a:p>
            <a:pPr algn="just">
              <a:lnSpc>
                <a:spcPts val="2880"/>
              </a:lnSpc>
              <a:buClr>
                <a:schemeClr val="tx1">
                  <a:lumMod val="50000"/>
                  <a:lumOff val="50000"/>
                </a:schemeClr>
              </a:buClr>
              <a:buSzPct val="116000"/>
            </a:pPr>
            <a:r>
              <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rPr>
              <a:t>Clothing provides some protection against beta radiation. </a:t>
            </a:r>
          </a:p>
          <a:p>
            <a:r>
              <a:rPr lang="en-US" sz="1400" noProof="0" dirty="0"/>
              <a:t>Gamma radiation, composed of photons penetrates much further through matter.</a:t>
            </a:r>
          </a:p>
          <a:p>
            <a:r>
              <a:rPr lang="en-US" sz="1400" b="1" i="1" dirty="0">
                <a:latin typeface="Verdana" panose="020B0604030504040204" pitchFamily="34" charset="0"/>
                <a:ea typeface="Times New Roman" panose="02020603050405020304" pitchFamily="18" charset="0"/>
              </a:rPr>
              <a:t>Frequently accompanies the emission of alpha and beta radiation</a:t>
            </a:r>
            <a:r>
              <a:rPr lang="en-US" sz="1400" dirty="0">
                <a:latin typeface="Verdana" panose="020B0604030504040204" pitchFamily="34" charset="0"/>
                <a:ea typeface="Times New Roman" panose="02020603050405020304" pitchFamily="18" charset="0"/>
              </a:rPr>
              <a:t> during radioactive accident and as such are the one firstly detected </a:t>
            </a:r>
            <a:endParaRPr lang="en-US" sz="1400" noProof="0" dirty="0"/>
          </a:p>
          <a:p>
            <a:pPr algn="just">
              <a:lnSpc>
                <a:spcPts val="2880"/>
              </a:lnSpc>
              <a:buClr>
                <a:schemeClr val="tx1">
                  <a:lumMod val="50000"/>
                  <a:lumOff val="50000"/>
                </a:schemeClr>
              </a:buClr>
              <a:buSzPct val="116000"/>
            </a:pPr>
            <a:endPar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defTabSz="990478">
              <a:defRPr/>
            </a:pPr>
            <a:endParaRPr lang="en-US" sz="1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defTabSz="990478">
              <a:defRPr/>
            </a:pPr>
            <a:endParaRPr lang="en-US" sz="1300" b="1" i="1" dirty="0">
              <a:latin typeface="Verdana" panose="020B0604030504040204" pitchFamily="34" charset="0"/>
              <a:ea typeface="Verdana" panose="020B0604030504040204" pitchFamily="34" charset="0"/>
            </a:endParaRPr>
          </a:p>
        </p:txBody>
      </p:sp>
      <p:sp>
        <p:nvSpPr>
          <p:cNvPr id="4" name="Espace réservé du numéro de diapositive 3"/>
          <p:cNvSpPr>
            <a:spLocks noGrp="1"/>
          </p:cNvSpPr>
          <p:nvPr>
            <p:ph type="sldNum" sz="quarter" idx="5"/>
          </p:nvPr>
        </p:nvSpPr>
        <p:spPr/>
        <p:txBody>
          <a:bodyPr/>
          <a:lstStyle/>
          <a:p>
            <a:fld id="{A74069C4-3866-490D-A317-0FCBF49BE3D8}" type="slidenum">
              <a:rPr lang="fr-FR" smtClean="0"/>
              <a:t>4</a:t>
            </a:fld>
            <a:endParaRPr lang="fr-FR"/>
          </a:p>
        </p:txBody>
      </p:sp>
    </p:spTree>
    <p:extLst>
      <p:ext uri="{BB962C8B-B14F-4D97-AF65-F5344CB8AC3E}">
        <p14:creationId xmlns:p14="http://schemas.microsoft.com/office/powerpoint/2010/main" val="337175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There different but interrelated units for measuring radioactivity, absorbed dose, and dose equivalent.. </a:t>
            </a:r>
            <a:endParaRPr lang="en-US" noProof="0" dirty="0">
              <a:latin typeface="+mn-lt"/>
            </a:endParaRPr>
          </a:p>
          <a:p>
            <a:r>
              <a:rPr lang="en-US" noProof="0" dirty="0">
                <a:latin typeface="+mn-lt"/>
              </a:rPr>
              <a:t>Sievert is the most used unit, either as dose ( Sv), dose rate (Sv/h) or accumulated dose (Sv/year)</a:t>
            </a:r>
          </a:p>
          <a:p>
            <a:r>
              <a:rPr lang="en-US" noProof="0" dirty="0">
                <a:latin typeface="+mn-lt"/>
              </a:rPr>
              <a:t>Normal radiation in the environment is </a:t>
            </a:r>
            <a:r>
              <a:rPr lang="en-US" noProof="0" dirty="0" err="1">
                <a:latin typeface="+mn-lt"/>
              </a:rPr>
              <a:t>arround</a:t>
            </a:r>
            <a:r>
              <a:rPr lang="en-US" noProof="0" dirty="0">
                <a:latin typeface="+mn-lt"/>
              </a:rPr>
              <a:t> 0,1µSv/h</a:t>
            </a:r>
          </a:p>
          <a:p>
            <a:pPr defTabSz="990478">
              <a:defRPr/>
            </a:pPr>
            <a:r>
              <a:rPr lang="en-US" sz="3900" b="1" i="1" dirty="0">
                <a:solidFill>
                  <a:schemeClr val="bg1"/>
                </a:solidFill>
                <a:ea typeface="Times New Roman" panose="02020603050405020304" pitchFamily="18" charset="0"/>
                <a:cs typeface="Times New Roman" panose="02020603050405020304" pitchFamily="18" charset="0"/>
              </a:rPr>
              <a:t>50 mSv/year </a:t>
            </a:r>
            <a:r>
              <a:rPr lang="en-US" sz="1300" b="1" i="1" dirty="0">
                <a:solidFill>
                  <a:schemeClr val="bg1"/>
                </a:solidFill>
                <a:ea typeface="Times New Roman" panose="02020603050405020304" pitchFamily="18" charset="0"/>
                <a:cs typeface="Times New Roman" panose="02020603050405020304" pitchFamily="18" charset="0"/>
              </a:rPr>
              <a:t>is considered, conservatively, as the lowest dose at which there is any evidence of cancer being caused in adults.</a:t>
            </a:r>
            <a:endParaRPr lang="en-US" sz="1300" b="1" i="1" dirty="0">
              <a:solidFill>
                <a:schemeClr val="bg1"/>
              </a:solidFill>
            </a:endParaRPr>
          </a:p>
          <a:p>
            <a:endParaRPr lang="fr-FR" dirty="0"/>
          </a:p>
        </p:txBody>
      </p:sp>
      <p:sp>
        <p:nvSpPr>
          <p:cNvPr id="4" name="Espace réservé du numéro de diapositive 3"/>
          <p:cNvSpPr>
            <a:spLocks noGrp="1"/>
          </p:cNvSpPr>
          <p:nvPr>
            <p:ph type="sldNum" sz="quarter" idx="5"/>
          </p:nvPr>
        </p:nvSpPr>
        <p:spPr/>
        <p:txBody>
          <a:bodyPr/>
          <a:lstStyle/>
          <a:p>
            <a:fld id="{A74069C4-3866-490D-A317-0FCBF49BE3D8}" type="slidenum">
              <a:rPr lang="fr-FR" smtClean="0"/>
              <a:t>5</a:t>
            </a:fld>
            <a:endParaRPr lang="fr-FR"/>
          </a:p>
        </p:txBody>
      </p:sp>
    </p:spTree>
    <p:extLst>
      <p:ext uri="{BB962C8B-B14F-4D97-AF65-F5344CB8AC3E}">
        <p14:creationId xmlns:p14="http://schemas.microsoft.com/office/powerpoint/2010/main" val="9995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829178" rtl="0" eaLnBrk="0" fontAlgn="base" latinLnBrk="0" hangingPunct="0">
              <a:lnSpc>
                <a:spcPct val="100000"/>
              </a:lnSpc>
              <a:spcBef>
                <a:spcPts val="200"/>
              </a:spcBef>
              <a:spcAft>
                <a:spcPct val="0"/>
              </a:spcAft>
              <a:buClrTx/>
              <a:buSzTx/>
              <a:buFont typeface="Arial" panose="020B0604020202020204" pitchFamily="34" charset="0"/>
              <a:buNone/>
              <a:tabLst/>
              <a:defRPr/>
            </a:pP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You will be handed out </a:t>
            </a:r>
            <a:r>
              <a:rPr lang="en-US" altLang="fr-FR"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detetion</a:t>
            </a: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material on the field. </a:t>
            </a:r>
            <a:r>
              <a:rPr lang="en-US" dirty="0">
                <a:latin typeface="Calibri" panose="020F0502020204030204" pitchFamily="34" charset="0"/>
                <a:cs typeface="Calibri" panose="020F0502020204030204" pitchFamily="34" charset="0"/>
              </a:rPr>
              <a:t>Detection equipment is an important component of ensuring the team members’ immediately safety during a nuclear emergency as well as anticipating any long-term health effects of exposure to radioactivity.</a:t>
            </a:r>
          </a:p>
          <a:p>
            <a:pPr marL="0" indent="0" algn="just" defTabSz="829178" eaLnBrk="0" fontAlgn="base" hangingPunct="0">
              <a:spcBef>
                <a:spcPts val="200"/>
              </a:spcBef>
              <a:spcAft>
                <a:spcPct val="0"/>
              </a:spcAft>
              <a:buFont typeface="Arial" panose="020B0604020202020204" pitchFamily="34" charset="0"/>
              <a:buNone/>
            </a:pPr>
            <a:endPar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lgn="just" defTabSz="829178" eaLnBrk="0" fontAlgn="base" hangingPunct="0">
              <a:spcBef>
                <a:spcPts val="200"/>
              </a:spcBef>
              <a:spcAft>
                <a:spcPct val="0"/>
              </a:spcAft>
              <a:buFont typeface="Arial" panose="020B0604020202020204" pitchFamily="34" charset="0"/>
              <a:buNone/>
            </a:pP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Personal dosimeter  </a:t>
            </a:r>
          </a:p>
          <a:p>
            <a:pPr marL="171450" indent="-171450" defTabSz="829178" eaLnBrk="0" fontAlgn="base" hangingPunct="0">
              <a:spcBef>
                <a:spcPts val="200"/>
              </a:spcBef>
              <a:spcAft>
                <a:spcPct val="0"/>
              </a:spcAft>
              <a:buFont typeface="Arial" panose="020B0604020202020204" pitchFamily="34" charset="0"/>
              <a:buChar char="•"/>
            </a:pP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Passive dosimeter, kept at all time secured on the chest.</a:t>
            </a:r>
          </a:p>
          <a:p>
            <a:pPr marL="171450" indent="-171450" defTabSz="829178" eaLnBrk="0" fontAlgn="base" hangingPunct="0">
              <a:spcBef>
                <a:spcPts val="200"/>
              </a:spcBef>
              <a:spcAft>
                <a:spcPct val="0"/>
              </a:spcAft>
              <a:buFont typeface="Arial" panose="020B0604020202020204" pitchFamily="34" charset="0"/>
              <a:buChar char="•"/>
            </a:pP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Gamma and x ray energy absorbed (doses) over a given period by human body. </a:t>
            </a:r>
          </a:p>
          <a:p>
            <a:pPr marL="171450" indent="-171450" algn="just" defTabSz="829178" eaLnBrk="0" fontAlgn="base" hangingPunct="0">
              <a:spcBef>
                <a:spcPts val="200"/>
              </a:spcBef>
              <a:spcAft>
                <a:spcPct val="0"/>
              </a:spcAft>
              <a:buFont typeface="Arial" panose="020B0604020202020204" pitchFamily="34" charset="0"/>
              <a:buChar char="•"/>
            </a:pP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Analyzed at the end of mission by the Institute of Radioprotection and Nuclear Safety (IRSN) in France.</a:t>
            </a:r>
          </a:p>
          <a:p>
            <a:pPr marL="171450" indent="-171450" algn="just" defTabSz="829178" eaLnBrk="0" fontAlgn="base" hangingPunct="0">
              <a:spcBef>
                <a:spcPts val="200"/>
              </a:spcBef>
              <a:spcAft>
                <a:spcPct val="0"/>
              </a:spcAft>
              <a:buFont typeface="Arial" panose="020B0604020202020204" pitchFamily="34" charset="0"/>
              <a:buChar char="•"/>
            </a:pPr>
            <a:r>
              <a:rPr lang="en-US" altLang="fr-FR" sz="1200" dirty="0">
                <a:solidFill>
                  <a:srgbClr val="000000"/>
                </a:solidFill>
                <a:latin typeface="Calibri" panose="020F0502020204030204" pitchFamily="34" charset="0"/>
                <a:cs typeface="Calibri" panose="020F0502020204030204" pitchFamily="34" charset="0"/>
              </a:rPr>
              <a:t>One dosimeter should be kept inside the shelter for comparison of dose accumulated.</a:t>
            </a:r>
          </a:p>
          <a:p>
            <a:pPr marL="171450" indent="-171450" algn="just" defTabSz="829178" eaLnBrk="0" fontAlgn="base" hangingPunct="0">
              <a:spcBef>
                <a:spcPts val="200"/>
              </a:spcBef>
              <a:spcAft>
                <a:spcPct val="0"/>
              </a:spcAft>
              <a:buFont typeface="Arial" panose="020B0604020202020204" pitchFamily="34" charset="0"/>
              <a:buChar char="•"/>
            </a:pPr>
            <a:r>
              <a:rPr lang="en-US" altLang="fr-FR" sz="1200" dirty="0">
                <a:solidFill>
                  <a:srgbClr val="000000"/>
                </a:solidFill>
                <a:latin typeface="Calibri" panose="020F0502020204030204" pitchFamily="34" charset="0"/>
                <a:cs typeface="Calibri" panose="020F0502020204030204" pitchFamily="34" charset="0"/>
              </a:rPr>
              <a:t>Do not remove plastic from dosimeter as it affects function.  </a:t>
            </a:r>
          </a:p>
          <a:p>
            <a:pPr marL="0" indent="0" algn="just" defTabSz="829178" eaLnBrk="0" fontAlgn="base" hangingPunct="0">
              <a:spcBef>
                <a:spcPts val="200"/>
              </a:spcBef>
              <a:spcAft>
                <a:spcPct val="0"/>
              </a:spcAft>
              <a:buFont typeface="Arial" panose="020B0604020202020204" pitchFamily="34" charset="0"/>
              <a:buNone/>
            </a:pPr>
            <a:r>
              <a:rPr lang="en-US" altLang="fr-FR" sz="1200" dirty="0">
                <a:solidFill>
                  <a:srgbClr val="000000"/>
                </a:solidFill>
                <a:latin typeface="Calibri" panose="020F0502020204030204" pitchFamily="34" charset="0"/>
                <a:cs typeface="Calibri" panose="020F0502020204030204" pitchFamily="34" charset="0"/>
              </a:rPr>
              <a:t>Radiometer :</a:t>
            </a:r>
          </a:p>
          <a:p>
            <a:pPr marL="171450" indent="-171450" algn="just" defTabSz="829178" eaLnBrk="0" fontAlgn="base" hangingPunct="0">
              <a:spcBef>
                <a:spcPts val="200"/>
              </a:spcBef>
              <a:spcAft>
                <a:spcPct val="0"/>
              </a:spcAft>
              <a:buFont typeface="Arial" panose="020B0604020202020204" pitchFamily="34" charset="0"/>
              <a:buChar char="•"/>
            </a:pPr>
            <a:r>
              <a:rPr lang="en-GB" altLang="fr-FR" sz="1200" dirty="0">
                <a:latin typeface="Calibri" panose="020F0502020204030204" pitchFamily="34" charset="0"/>
                <a:ea typeface="Times New Roman" panose="02020603050405020304" pitchFamily="18" charset="0"/>
                <a:cs typeface="Calibri" panose="020F0502020204030204" pitchFamily="34" charset="0"/>
              </a:rPr>
              <a:t>The </a:t>
            </a:r>
            <a:r>
              <a:rPr lang="en-GB" altLang="fr-FR" sz="1200" dirty="0" err="1">
                <a:latin typeface="Calibri" panose="020F0502020204030204" pitchFamily="34" charset="0"/>
                <a:ea typeface="Times New Roman" panose="02020603050405020304" pitchFamily="18" charset="0"/>
                <a:cs typeface="Calibri" panose="020F0502020204030204" pitchFamily="34" charset="0"/>
              </a:rPr>
              <a:t>RadEye</a:t>
            </a:r>
            <a:r>
              <a:rPr lang="en-GB" altLang="fr-FR" sz="1200" baseline="30000" dirty="0" err="1">
                <a:latin typeface="Calibri" panose="020F0502020204030204" pitchFamily="34" charset="0"/>
                <a:ea typeface="Times New Roman" panose="02020603050405020304" pitchFamily="18" charset="0"/>
                <a:cs typeface="Calibri" panose="020F0502020204030204" pitchFamily="34" charset="0"/>
              </a:rPr>
              <a:t>TM</a:t>
            </a:r>
            <a:r>
              <a:rPr lang="en-GB" altLang="fr-FR" sz="1200" dirty="0">
                <a:latin typeface="Calibri" panose="020F0502020204030204" pitchFamily="34" charset="0"/>
                <a:ea typeface="Times New Roman" panose="02020603050405020304" pitchFamily="18" charset="0"/>
                <a:cs typeface="Calibri" panose="020F0502020204030204" pitchFamily="34" charset="0"/>
              </a:rPr>
              <a:t> G10 Geiger–Müller counters, portable and robust hand carrying device. </a:t>
            </a:r>
          </a:p>
          <a:p>
            <a:pPr marL="171450" indent="-171450" algn="just" defTabSz="829178" eaLnBrk="0" fontAlgn="base" hangingPunct="0">
              <a:spcBef>
                <a:spcPts val="200"/>
              </a:spcBef>
              <a:spcAft>
                <a:spcPct val="0"/>
              </a:spcAft>
              <a:buFont typeface="Arial" panose="020B0604020202020204" pitchFamily="34" charset="0"/>
              <a:buChar char="•"/>
            </a:pPr>
            <a:r>
              <a:rPr lang="en-GB" altLang="fr-FR" sz="1200" dirty="0">
                <a:latin typeface="Calibri" panose="020F0502020204030204" pitchFamily="34" charset="0"/>
                <a:ea typeface="Times New Roman" panose="02020603050405020304" pitchFamily="18" charset="0"/>
                <a:cs typeface="Calibri" panose="020F0502020204030204" pitchFamily="34" charset="0"/>
              </a:rPr>
              <a:t>During a confinement phase, if the shelter has a window, place the radiometer close to it.</a:t>
            </a:r>
          </a:p>
          <a:p>
            <a:pPr marL="0" indent="0" algn="just" defTabSz="829178" eaLnBrk="0" fontAlgn="base" hangingPunct="0">
              <a:spcBef>
                <a:spcPts val="200"/>
              </a:spcBef>
              <a:spcAft>
                <a:spcPct val="0"/>
              </a:spcAft>
              <a:buFont typeface="Arial" panose="020B0604020202020204" pitchFamily="34" charset="0"/>
              <a:buNone/>
            </a:pPr>
            <a:r>
              <a:rPr lang="en-GB" altLang="fr-FR" sz="1200" dirty="0" err="1">
                <a:latin typeface="Calibri" panose="020F0502020204030204" pitchFamily="34" charset="0"/>
                <a:ea typeface="Times New Roman" panose="02020603050405020304" pitchFamily="18" charset="0"/>
                <a:cs typeface="Calibri" panose="020F0502020204030204" pitchFamily="34" charset="0"/>
              </a:rPr>
              <a:t>Contaminometer</a:t>
            </a:r>
            <a:r>
              <a:rPr lang="en-GB" altLang="fr-FR" sz="1200" dirty="0">
                <a:latin typeface="Calibri" panose="020F0502020204030204" pitchFamily="34" charset="0"/>
                <a:ea typeface="Times New Roman" panose="02020603050405020304" pitchFamily="18" charset="0"/>
                <a:cs typeface="Calibri" panose="020F0502020204030204" pitchFamily="34" charset="0"/>
              </a:rPr>
              <a:t> : </a:t>
            </a:r>
          </a:p>
          <a:p>
            <a:pPr marL="171450" indent="-171450" algn="just" defTabSz="829178">
              <a:spcBef>
                <a:spcPts val="200"/>
              </a:spcBef>
              <a:buFont typeface="Arial" panose="020B0604020202020204" pitchFamily="34" charset="0"/>
              <a:buChar char="•"/>
              <a:tabLst>
                <a:tab pos="2323426" algn="l"/>
              </a:tabLst>
            </a:pP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Alpha and beta particles (clothes, ground, etc.) and according to the device detect gamma and x-ray radiation. </a:t>
            </a:r>
          </a:p>
          <a:p>
            <a:pPr marL="171450" indent="-171450" algn="just" defTabSz="829178">
              <a:spcBef>
                <a:spcPts val="200"/>
              </a:spcBef>
              <a:buFont typeface="Arial" panose="020B0604020202020204" pitchFamily="34" charset="0"/>
              <a:buChar char="•"/>
              <a:tabLst>
                <a:tab pos="2323426" algn="l"/>
              </a:tabLst>
            </a:pP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a:t>
            </a:r>
            <a:r>
              <a:rPr lang="en-US" altLang="fr-FR"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RadEye</a:t>
            </a:r>
            <a:r>
              <a:rPr lang="en-US" altLang="fr-FR" sz="1200" baseline="30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TM</a:t>
            </a: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B20 used by MSF can detect low level of alpha and beta particles, </a:t>
            </a:r>
          </a:p>
          <a:p>
            <a:pPr marL="171450" indent="-171450" algn="just" defTabSz="829178">
              <a:spcBef>
                <a:spcPts val="200"/>
              </a:spcBef>
              <a:buFont typeface="Arial" panose="020B0604020202020204" pitchFamily="34" charset="0"/>
              <a:buChar char="•"/>
              <a:tabLst>
                <a:tab pos="2323426" algn="l"/>
              </a:tabLst>
            </a:pPr>
            <a:r>
              <a:rPr lang="en-US" altLang="fr-FR" sz="1200" dirty="0">
                <a:latin typeface="Calibri" panose="020F0502020204030204" pitchFamily="34" charset="0"/>
                <a:ea typeface="Times New Roman" panose="02020603050405020304" pitchFamily="18" charset="0"/>
                <a:cs typeface="Calibri" panose="020F0502020204030204" pitchFamily="34" charset="0"/>
              </a:rPr>
              <a:t>Set with two alarms </a:t>
            </a:r>
            <a:r>
              <a:rPr lang="en-US" altLang="fr-FR" sz="1200" b="1" dirty="0">
                <a:latin typeface="Calibri" panose="020F0502020204030204" pitchFamily="34" charset="0"/>
                <a:ea typeface="Times New Roman" panose="02020603050405020304" pitchFamily="18" charset="0"/>
                <a:cs typeface="Calibri" panose="020F0502020204030204" pitchFamily="34" charset="0"/>
              </a:rPr>
              <a:t>1</a:t>
            </a:r>
            <a:r>
              <a:rPr lang="en-US" altLang="fr-FR" sz="1200" b="1" baseline="30000" dirty="0">
                <a:latin typeface="Calibri" panose="020F0502020204030204" pitchFamily="34" charset="0"/>
                <a:ea typeface="Times New Roman" panose="02020603050405020304" pitchFamily="18" charset="0"/>
                <a:cs typeface="Calibri" panose="020F0502020204030204" pitchFamily="34" charset="0"/>
              </a:rPr>
              <a:t>st</a:t>
            </a:r>
            <a:r>
              <a:rPr lang="en-US" altLang="fr-FR" sz="1200" b="1" dirty="0">
                <a:latin typeface="Calibri" panose="020F0502020204030204" pitchFamily="34" charset="0"/>
                <a:ea typeface="Times New Roman" panose="02020603050405020304" pitchFamily="18" charset="0"/>
                <a:cs typeface="Calibri" panose="020F0502020204030204" pitchFamily="34" charset="0"/>
              </a:rPr>
              <a:t> alarm at 25µSv/h and 2</a:t>
            </a:r>
            <a:r>
              <a:rPr lang="en-US" altLang="fr-FR" sz="1200" b="1" baseline="30000" dirty="0">
                <a:latin typeface="Calibri" panose="020F0502020204030204" pitchFamily="34" charset="0"/>
                <a:ea typeface="Times New Roman" panose="02020603050405020304" pitchFamily="18" charset="0"/>
                <a:cs typeface="Calibri" panose="020F0502020204030204" pitchFamily="34" charset="0"/>
              </a:rPr>
              <a:t>nd</a:t>
            </a:r>
            <a:r>
              <a:rPr lang="en-US" altLang="fr-FR" sz="1200" b="1" dirty="0">
                <a:latin typeface="Calibri" panose="020F0502020204030204" pitchFamily="34" charset="0"/>
                <a:ea typeface="Times New Roman" panose="02020603050405020304" pitchFamily="18" charset="0"/>
                <a:cs typeface="Calibri" panose="020F0502020204030204" pitchFamily="34" charset="0"/>
              </a:rPr>
              <a:t> alarm at 100 µ</a:t>
            </a:r>
            <a:r>
              <a:rPr lang="en-US" altLang="fr-FR" sz="1200" b="1" dirty="0" err="1">
                <a:latin typeface="Calibri" panose="020F0502020204030204" pitchFamily="34" charset="0"/>
                <a:ea typeface="Times New Roman" panose="02020603050405020304" pitchFamily="18" charset="0"/>
                <a:cs typeface="Calibri" panose="020F0502020204030204" pitchFamily="34" charset="0"/>
              </a:rPr>
              <a:t>Sv</a:t>
            </a:r>
            <a:r>
              <a:rPr lang="en-US" altLang="fr-FR" sz="1200" b="1" dirty="0">
                <a:latin typeface="Calibri" panose="020F0502020204030204" pitchFamily="34" charset="0"/>
                <a:ea typeface="Times New Roman" panose="02020603050405020304" pitchFamily="18" charset="0"/>
                <a:cs typeface="Calibri" panose="020F0502020204030204" pitchFamily="34" charset="0"/>
              </a:rPr>
              <a:t>/h</a:t>
            </a:r>
            <a:r>
              <a:rPr lang="en-US"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enhance direct measure precaution with the surface or a contaminated person (e.g., decontamination procedures).  </a:t>
            </a:r>
          </a:p>
          <a:p>
            <a:pPr marL="0" indent="0" algn="just" defTabSz="829178">
              <a:spcBef>
                <a:spcPts val="200"/>
              </a:spcBef>
              <a:buFont typeface="Arial" panose="020B0604020202020204" pitchFamily="34" charset="0"/>
              <a:buNone/>
              <a:tabLst>
                <a:tab pos="2323426" algn="l"/>
              </a:tabLst>
            </a:pPr>
            <a:r>
              <a:rPr lang="en-US" altLang="fr-FR" sz="1200" dirty="0">
                <a:solidFill>
                  <a:srgbClr val="000000"/>
                </a:solidFill>
                <a:latin typeface="Calibri" panose="020F0502020204030204" pitchFamily="34" charset="0"/>
                <a:cs typeface="Calibri" panose="020F0502020204030204" pitchFamily="34" charset="0"/>
              </a:rPr>
              <a:t>Operational dosimeter</a:t>
            </a:r>
          </a:p>
          <a:p>
            <a:pPr marL="0" marR="0" lvl="0" indent="0" algn="just" defTabSz="829178" rtl="0" eaLnBrk="1" fontAlgn="auto" latinLnBrk="0" hangingPunct="1">
              <a:lnSpc>
                <a:spcPct val="100000"/>
              </a:lnSpc>
              <a:spcBef>
                <a:spcPts val="200"/>
              </a:spcBef>
              <a:spcAft>
                <a:spcPts val="0"/>
              </a:spcAft>
              <a:buClrTx/>
              <a:buSzTx/>
              <a:buFont typeface="Arial" panose="020B0604020202020204" pitchFamily="34" charset="0"/>
              <a:buNone/>
              <a:tabLst>
                <a:tab pos="2323426" algn="l"/>
              </a:tabLst>
              <a:defRPr/>
            </a:pPr>
            <a:r>
              <a:rPr lang="en-GB" alt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self-reading and electronic dosimeter that will be switched on and kept inside the shelter in case of an alert in order to know cumulative doses of the group present in the room.</a:t>
            </a:r>
            <a:endParaRPr lang="fr-FR" altLang="fr-FR" sz="1200" dirty="0">
              <a:latin typeface="Calibri" panose="020F0502020204030204" pitchFamily="34" charset="0"/>
              <a:ea typeface="Times New Roman" panose="02020603050405020304" pitchFamily="18" charset="0"/>
              <a:cs typeface="Calibri" panose="020F0502020204030204" pitchFamily="34" charset="0"/>
            </a:endParaRPr>
          </a:p>
          <a:p>
            <a:pPr marL="0" indent="0" algn="just" defTabSz="829178">
              <a:spcBef>
                <a:spcPts val="200"/>
              </a:spcBef>
              <a:buFont typeface="Arial" panose="020B0604020202020204" pitchFamily="34" charset="0"/>
              <a:buNone/>
              <a:tabLst>
                <a:tab pos="2323426" algn="l"/>
              </a:tabLst>
            </a:pPr>
            <a:endParaRPr lang="en-US" altLang="fr-FR" sz="1200" dirty="0">
              <a:latin typeface="Calibri" panose="020F0502020204030204" pitchFamily="34" charset="0"/>
              <a:cs typeface="Calibri" panose="020F0502020204030204" pitchFamily="34" charset="0"/>
            </a:endParaRPr>
          </a:p>
          <a:p>
            <a:pPr marL="0" indent="0" algn="just" defTabSz="829178" eaLnBrk="0" fontAlgn="base" hangingPunct="0">
              <a:spcBef>
                <a:spcPts val="200"/>
              </a:spcBef>
              <a:spcAft>
                <a:spcPct val="0"/>
              </a:spcAft>
              <a:buFont typeface="Arial" panose="020B0604020202020204" pitchFamily="34" charset="0"/>
              <a:buNone/>
            </a:pPr>
            <a:endParaRPr lang="en-GB" altLang="fr-FR" sz="1200" dirty="0">
              <a:latin typeface="Calibri" panose="020F0502020204030204" pitchFamily="34" charset="0"/>
              <a:ea typeface="Times New Roman" panose="02020603050405020304" pitchFamily="18" charset="0"/>
              <a:cs typeface="Calibri" panose="020F0502020204030204" pitchFamily="34" charset="0"/>
            </a:endParaRPr>
          </a:p>
          <a:p>
            <a:pPr marL="171450" indent="-171450" algn="just" defTabSz="829178" eaLnBrk="0" fontAlgn="base" hangingPunct="0">
              <a:spcBef>
                <a:spcPts val="200"/>
              </a:spcBef>
              <a:spcAft>
                <a:spcPct val="0"/>
              </a:spcAft>
              <a:buFont typeface="Arial" panose="020B0604020202020204" pitchFamily="34" charset="0"/>
              <a:buChar char="•"/>
            </a:pPr>
            <a:endParaRPr lang="en-US" altLang="fr-FR" sz="1200" dirty="0">
              <a:solidFill>
                <a:srgbClr val="000000"/>
              </a:solidFill>
              <a:latin typeface="Calibri" panose="020F0502020204030204" pitchFamily="34" charset="0"/>
              <a:cs typeface="Calibri" panose="020F0502020204030204" pitchFamily="34" charset="0"/>
            </a:endParaRPr>
          </a:p>
          <a:p>
            <a:pPr marL="0" indent="0" algn="r" defTabSz="829178" eaLnBrk="0" fontAlgn="base" hangingPunct="0">
              <a:spcBef>
                <a:spcPts val="200"/>
              </a:spcBef>
              <a:spcAft>
                <a:spcPct val="0"/>
              </a:spcAft>
              <a:buFont typeface="Arial" panose="020B0604020202020204" pitchFamily="34" charset="0"/>
              <a:buNone/>
            </a:pPr>
            <a:r>
              <a:rPr lang="en-US" altLang="fr-FR" sz="1200" dirty="0" err="1">
                <a:solidFill>
                  <a:srgbClr val="000000"/>
                </a:solidFill>
                <a:latin typeface="Calibri" panose="020F0502020204030204" pitchFamily="34" charset="0"/>
                <a:cs typeface="Calibri" panose="020F0502020204030204" pitchFamily="34" charset="0"/>
              </a:rPr>
              <a:t>adio</a:t>
            </a:r>
            <a:r>
              <a:rPr lang="en-US" altLang="fr-FR" sz="1200" dirty="0">
                <a:solidFill>
                  <a:srgbClr val="000000"/>
                </a:solidFill>
                <a:latin typeface="Calibri" panose="020F0502020204030204" pitchFamily="34" charset="0"/>
                <a:cs typeface="Calibri" panose="020F0502020204030204" pitchFamily="34" charset="0"/>
              </a:rPr>
              <a:t>       </a:t>
            </a:r>
          </a:p>
          <a:p>
            <a:endParaRPr lang="fr-FR" dirty="0"/>
          </a:p>
        </p:txBody>
      </p:sp>
      <p:sp>
        <p:nvSpPr>
          <p:cNvPr id="4" name="Espace réservé du numéro de diapositive 3"/>
          <p:cNvSpPr>
            <a:spLocks noGrp="1"/>
          </p:cNvSpPr>
          <p:nvPr>
            <p:ph type="sldNum" sz="quarter" idx="5"/>
          </p:nvPr>
        </p:nvSpPr>
        <p:spPr/>
        <p:txBody>
          <a:bodyPr/>
          <a:lstStyle/>
          <a:p>
            <a:fld id="{A74069C4-3866-490D-A317-0FCBF49BE3D8}" type="slidenum">
              <a:rPr lang="fr-FR" smtClean="0"/>
              <a:t>6</a:t>
            </a:fld>
            <a:endParaRPr lang="fr-FR"/>
          </a:p>
        </p:txBody>
      </p:sp>
    </p:spTree>
    <p:extLst>
      <p:ext uri="{BB962C8B-B14F-4D97-AF65-F5344CB8AC3E}">
        <p14:creationId xmlns:p14="http://schemas.microsoft.com/office/powerpoint/2010/main" val="20923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4069C4-3866-490D-A317-0FCBF49BE3D8}" type="slidenum">
              <a:rPr lang="fr-FR" smtClean="0"/>
              <a:t>7</a:t>
            </a:fld>
            <a:endParaRPr lang="fr-FR"/>
          </a:p>
        </p:txBody>
      </p:sp>
    </p:spTree>
    <p:extLst>
      <p:ext uri="{BB962C8B-B14F-4D97-AF65-F5344CB8AC3E}">
        <p14:creationId xmlns:p14="http://schemas.microsoft.com/office/powerpoint/2010/main" val="1496256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sz="1200" dirty="0">
                <a:latin typeface="Calibri" panose="020F0502020204030204" pitchFamily="34" charset="0"/>
                <a:cs typeface="Calibri" panose="020F0502020204030204" pitchFamily="34" charset="0"/>
              </a:rPr>
              <a:t>Principal threat for a nuclear accident during the current conflict is </a:t>
            </a:r>
            <a:r>
              <a:rPr lang="en-US" sz="1200" b="1" dirty="0">
                <a:latin typeface="Calibri" panose="020F0502020204030204" pitchFamily="34" charset="0"/>
                <a:cs typeface="Calibri" panose="020F0502020204030204" pitchFamily="34" charset="0"/>
              </a:rPr>
              <a:t>a rupture of electrical supply </a:t>
            </a:r>
            <a:r>
              <a:rPr lang="en-US" sz="1200" dirty="0">
                <a:latin typeface="Calibri" panose="020F0502020204030204" pitchFamily="34" charset="0"/>
                <a:cs typeface="Calibri" panose="020F0502020204030204" pitchFamily="34" charset="0"/>
              </a:rPr>
              <a:t>to reactor cooling systems and a lack of fuel to power back-up electrical generators. The inability to power these critical systems would cause temperatures to rise in the core that could breach the integrity of containment walls, causing a “meltdown” and subsequent release of radioactive material. </a:t>
            </a:r>
          </a:p>
          <a:p>
            <a:pPr algn="just"/>
            <a:endParaRPr lang="en-US" sz="1200" dirty="0">
              <a:latin typeface="Calibri" panose="020F0502020204030204" pitchFamily="34" charset="0"/>
              <a:cs typeface="Calibri" panose="020F0502020204030204" pitchFamily="34" charset="0"/>
            </a:endParaRPr>
          </a:p>
          <a:p>
            <a:pPr algn="just"/>
            <a:r>
              <a:rPr lang="en-US" sz="1200" dirty="0">
                <a:latin typeface="Calibri" panose="020F0502020204030204" pitchFamily="34" charset="0"/>
                <a:cs typeface="Calibri" panose="020F0502020204030204" pitchFamily="34" charset="0"/>
              </a:rPr>
              <a:t>Direct </a:t>
            </a:r>
            <a:r>
              <a:rPr lang="en-US" sz="1200" b="1" dirty="0">
                <a:latin typeface="Calibri" panose="020F0502020204030204" pitchFamily="34" charset="0"/>
                <a:cs typeface="Calibri" panose="020F0502020204030204" pitchFamily="34" charset="0"/>
              </a:rPr>
              <a:t>damage from shelling or bombardment </a:t>
            </a:r>
            <a:r>
              <a:rPr lang="en-US" sz="1200" dirty="0">
                <a:latin typeface="Calibri" panose="020F0502020204030204" pitchFamily="34" charset="0"/>
                <a:cs typeface="Calibri" panose="020F0502020204030204" pitchFamily="34" charset="0"/>
              </a:rPr>
              <a:t>is another concern given the “near miss” from a missile attack near the </a:t>
            </a:r>
            <a:r>
              <a:rPr lang="en-US" sz="1200" dirty="0" err="1">
                <a:latin typeface="Calibri" panose="020F0502020204030204" pitchFamily="34" charset="0"/>
                <a:cs typeface="Calibri" panose="020F0502020204030204" pitchFamily="34" charset="0"/>
              </a:rPr>
              <a:t>Zaporozhye</a:t>
            </a:r>
            <a:r>
              <a:rPr lang="en-US" sz="1200" dirty="0">
                <a:latin typeface="Calibri" panose="020F0502020204030204" pitchFamily="34" charset="0"/>
                <a:cs typeface="Calibri" panose="020F0502020204030204" pitchFamily="34" charset="0"/>
              </a:rPr>
              <a:t> facility, Europe’s largest nuclear power plant.</a:t>
            </a:r>
          </a:p>
          <a:p>
            <a:endParaRPr lang="en-GB" dirty="0"/>
          </a:p>
        </p:txBody>
      </p:sp>
      <p:sp>
        <p:nvSpPr>
          <p:cNvPr id="4" name="Espace réservé du numéro de diapositive 3"/>
          <p:cNvSpPr>
            <a:spLocks noGrp="1"/>
          </p:cNvSpPr>
          <p:nvPr>
            <p:ph type="sldNum" sz="quarter" idx="5"/>
          </p:nvPr>
        </p:nvSpPr>
        <p:spPr/>
        <p:txBody>
          <a:bodyPr/>
          <a:lstStyle/>
          <a:p>
            <a:fld id="{A74069C4-3866-490D-A317-0FCBF49BE3D8}" type="slidenum">
              <a:rPr lang="fr-FR" smtClean="0"/>
              <a:t>8</a:t>
            </a:fld>
            <a:endParaRPr lang="fr-FR"/>
          </a:p>
        </p:txBody>
      </p:sp>
    </p:spTree>
    <p:extLst>
      <p:ext uri="{BB962C8B-B14F-4D97-AF65-F5344CB8AC3E}">
        <p14:creationId xmlns:p14="http://schemas.microsoft.com/office/powerpoint/2010/main" val="3016276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00" dirty="0">
                <a:solidFill>
                  <a:schemeClr val="tx1"/>
                </a:solidFill>
                <a:latin typeface="Calibri" panose="020F0502020204030204" pitchFamily="34" charset="0"/>
                <a:ea typeface="Verdana" panose="020B0604030504040204" pitchFamily="34" charset="0"/>
                <a:cs typeface="Calibri" panose="020F0502020204030204" pitchFamily="34" charset="0"/>
              </a:rPr>
              <a:t>Following a major nuclear accident, the release of a large amount of radioactivity into the environment is the critical risk for contamination</a:t>
            </a:r>
            <a:endParaRPr lang="fr-FR" dirty="0"/>
          </a:p>
          <a:p>
            <a:r>
              <a:rPr lang="fr-FR" dirty="0"/>
              <a:t>If a </a:t>
            </a:r>
            <a:r>
              <a:rPr lang="fr-FR" dirty="0" err="1"/>
              <a:t>nuclear</a:t>
            </a:r>
            <a:r>
              <a:rPr lang="fr-FR" dirty="0"/>
              <a:t> </a:t>
            </a:r>
            <a:r>
              <a:rPr lang="fr-FR" dirty="0" err="1"/>
              <a:t>reactor</a:t>
            </a:r>
            <a:r>
              <a:rPr lang="fr-FR" dirty="0"/>
              <a:t> </a:t>
            </a:r>
            <a:r>
              <a:rPr lang="fr-FR" dirty="0" err="1"/>
              <a:t>is</a:t>
            </a:r>
            <a:r>
              <a:rPr lang="fr-FR" dirty="0"/>
              <a:t> damage </a:t>
            </a:r>
            <a:r>
              <a:rPr lang="fr-FR" dirty="0" err="1"/>
              <a:t>it</a:t>
            </a:r>
            <a:r>
              <a:rPr lang="fr-FR" dirty="0"/>
              <a:t> </a:t>
            </a:r>
            <a:r>
              <a:rPr lang="fr-FR" dirty="0" err="1"/>
              <a:t>might</a:t>
            </a:r>
            <a:r>
              <a:rPr lang="fr-FR" dirty="0"/>
              <a:t> </a:t>
            </a:r>
            <a:r>
              <a:rPr lang="fr-FR" dirty="0" err="1"/>
              <a:t>take</a:t>
            </a:r>
            <a:r>
              <a:rPr lang="fr-FR" dirty="0"/>
              <a:t> </a:t>
            </a:r>
            <a:r>
              <a:rPr lang="fr-FR" dirty="0" err="1"/>
              <a:t>hours</a:t>
            </a:r>
            <a:r>
              <a:rPr lang="fr-FR" dirty="0"/>
              <a:t> to </a:t>
            </a:r>
            <a:r>
              <a:rPr lang="fr-FR" dirty="0" err="1"/>
              <a:t>days</a:t>
            </a:r>
            <a:r>
              <a:rPr lang="fr-FR" dirty="0"/>
              <a:t> </a:t>
            </a:r>
            <a:r>
              <a:rPr lang="fr-FR" dirty="0" err="1"/>
              <a:t>befores</a:t>
            </a:r>
            <a:r>
              <a:rPr lang="fr-FR" dirty="0"/>
              <a:t> release of </a:t>
            </a:r>
            <a:r>
              <a:rPr lang="fr-FR" dirty="0" err="1"/>
              <a:t>radioactivity</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Deposit on surfaces, whether natural or cultivated areas, as well as built-up areas or your clothes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Deposition is </a:t>
            </a:r>
            <a:r>
              <a:rPr 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not only a matter of distance</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depends on the topography of the area, the wind and where rainfall occurred.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It can then form the "radioactive deposition spots," even at some distance from the site.</a:t>
            </a:r>
            <a:endParaRPr lang="en-US" sz="1200" dirty="0">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A74069C4-3866-490D-A317-0FCBF49BE3D8}" type="slidenum">
              <a:rPr lang="fr-FR" smtClean="0"/>
              <a:t>9</a:t>
            </a:fld>
            <a:endParaRPr lang="fr-FR"/>
          </a:p>
        </p:txBody>
      </p:sp>
    </p:spTree>
    <p:extLst>
      <p:ext uri="{BB962C8B-B14F-4D97-AF65-F5344CB8AC3E}">
        <p14:creationId xmlns:p14="http://schemas.microsoft.com/office/powerpoint/2010/main" val="104985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7CBA602E-D7A5-44DD-BF91-372A7AAA35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9195" cy="6858000"/>
          </a:xfrm>
          <a:prstGeom prst="rect">
            <a:avLst/>
          </a:prstGeom>
        </p:spPr>
      </p:pic>
      <p:sp>
        <p:nvSpPr>
          <p:cNvPr id="2" name="Titre 1">
            <a:extLst>
              <a:ext uri="{FF2B5EF4-FFF2-40B4-BE49-F238E27FC236}">
                <a16:creationId xmlns:a16="http://schemas.microsoft.com/office/drawing/2014/main" id="{D2F08FAF-B3D6-4FB2-9AAE-2A4C7019C9D0}"/>
              </a:ext>
            </a:extLst>
          </p:cNvPr>
          <p:cNvSpPr>
            <a:spLocks noGrp="1"/>
          </p:cNvSpPr>
          <p:nvPr>
            <p:ph type="ctrTitle" hasCustomPrompt="1"/>
          </p:nvPr>
        </p:nvSpPr>
        <p:spPr>
          <a:xfrm>
            <a:off x="5612060" y="1924019"/>
            <a:ext cx="5943600" cy="757130"/>
          </a:xfrm>
        </p:spPr>
        <p:txBody>
          <a:bodyPr wrap="square" lIns="0" anchor="t" anchorCtr="0">
            <a:spAutoFit/>
          </a:bodyPr>
          <a:lstStyle>
            <a:lvl1pPr algn="l">
              <a:defRPr sz="4800">
                <a:solidFill>
                  <a:schemeClr val="bg1"/>
                </a:solidFill>
              </a:defRPr>
            </a:lvl1pPr>
          </a:lstStyle>
          <a:p>
            <a:r>
              <a:rPr lang="fr-FR" dirty="0"/>
              <a:t>Titre</a:t>
            </a:r>
          </a:p>
        </p:txBody>
      </p:sp>
      <p:sp>
        <p:nvSpPr>
          <p:cNvPr id="3" name="Sous-titre 2">
            <a:extLst>
              <a:ext uri="{FF2B5EF4-FFF2-40B4-BE49-F238E27FC236}">
                <a16:creationId xmlns:a16="http://schemas.microsoft.com/office/drawing/2014/main" id="{165D928A-1C32-4D42-B805-7E709A7190C4}"/>
              </a:ext>
            </a:extLst>
          </p:cNvPr>
          <p:cNvSpPr>
            <a:spLocks noGrp="1"/>
          </p:cNvSpPr>
          <p:nvPr>
            <p:ph type="subTitle" idx="1"/>
          </p:nvPr>
        </p:nvSpPr>
        <p:spPr>
          <a:xfrm>
            <a:off x="5610656" y="2649494"/>
            <a:ext cx="5943600" cy="424732"/>
          </a:xfrm>
        </p:spPr>
        <p:txBody>
          <a:bodyPr wrap="square" lIns="0">
            <a:sp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10" name="Espace réservé du texte 9">
            <a:extLst>
              <a:ext uri="{FF2B5EF4-FFF2-40B4-BE49-F238E27FC236}">
                <a16:creationId xmlns:a16="http://schemas.microsoft.com/office/drawing/2014/main" id="{9F987CAE-EC5E-49C2-84DE-6C835B1B7E64}"/>
              </a:ext>
            </a:extLst>
          </p:cNvPr>
          <p:cNvSpPr>
            <a:spLocks noGrp="1"/>
          </p:cNvSpPr>
          <p:nvPr>
            <p:ph type="body" sz="quarter" idx="10"/>
          </p:nvPr>
        </p:nvSpPr>
        <p:spPr>
          <a:xfrm>
            <a:off x="5610656" y="3867532"/>
            <a:ext cx="5754695" cy="1471685"/>
          </a:xfrm>
        </p:spPr>
        <p:txBody>
          <a:bodyPr lIns="0"/>
          <a:lstStyle>
            <a:lvl1pPr>
              <a:spcBef>
                <a:spcPts val="0"/>
              </a:spcBef>
              <a:defRPr sz="2400">
                <a:solidFill>
                  <a:schemeClr val="bg1"/>
                </a:solidFill>
                <a:latin typeface="+mj-lt"/>
              </a:defRPr>
            </a:lvl1pPr>
            <a:lvl2pPr>
              <a:spcBef>
                <a:spcPts val="0"/>
              </a:spcBef>
              <a:spcAft>
                <a:spcPts val="0"/>
              </a:spcAft>
              <a:defRPr sz="2400">
                <a:solidFill>
                  <a:schemeClr val="bg1"/>
                </a:solidFill>
              </a:defRPr>
            </a:lvl2pPr>
            <a:lvl3pPr marL="0" indent="0">
              <a:spcBef>
                <a:spcPts val="0"/>
              </a:spcBef>
              <a:spcAft>
                <a:spcPts val="1400"/>
              </a:spcAft>
              <a:buFontTx/>
              <a:buNone/>
              <a:defRPr sz="2000" i="1">
                <a:solidFill>
                  <a:schemeClr val="bg1"/>
                </a:solidFill>
                <a:latin typeface="+mn-lt"/>
              </a:defRPr>
            </a:lvl3pPr>
            <a:lvl4pPr marL="0" indent="0">
              <a:defRPr sz="1400">
                <a:solidFill>
                  <a:schemeClr val="bg1"/>
                </a:solidFill>
                <a:latin typeface="+mj-lt"/>
              </a:defRPr>
            </a:lvl4pPr>
          </a:lstStyle>
          <a:p>
            <a:pPr lvl="0"/>
            <a:r>
              <a:rPr lang="fr-FR"/>
              <a:t>Modifiez les styles du texte du masque</a:t>
            </a:r>
          </a:p>
          <a:p>
            <a:pPr lvl="1"/>
            <a:r>
              <a:rPr lang="fr-FR"/>
              <a:t>Deuxième niveau</a:t>
            </a:r>
          </a:p>
          <a:p>
            <a:pPr lvl="2"/>
            <a:r>
              <a:rPr lang="fr-FR"/>
              <a:t>Troisième niveau</a:t>
            </a:r>
          </a:p>
          <a:p>
            <a:pPr lvl="3"/>
            <a:r>
              <a:rPr lang="fr-FR"/>
              <a:t>Quatrième niveau</a:t>
            </a:r>
          </a:p>
        </p:txBody>
      </p:sp>
      <p:pic>
        <p:nvPicPr>
          <p:cNvPr id="13" name="Image 12">
            <a:extLst>
              <a:ext uri="{FF2B5EF4-FFF2-40B4-BE49-F238E27FC236}">
                <a16:creationId xmlns:a16="http://schemas.microsoft.com/office/drawing/2014/main" id="{B5E53700-42C8-468B-97C5-4ABB376E5C0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51052" y="5841033"/>
            <a:ext cx="1542558" cy="705793"/>
          </a:xfrm>
          <a:prstGeom prst="rect">
            <a:avLst/>
          </a:prstGeom>
        </p:spPr>
      </p:pic>
      <p:sp>
        <p:nvSpPr>
          <p:cNvPr id="4" name="Rectangle 3">
            <a:extLst>
              <a:ext uri="{FF2B5EF4-FFF2-40B4-BE49-F238E27FC236}">
                <a16:creationId xmlns:a16="http://schemas.microsoft.com/office/drawing/2014/main" id="{A0B69BE5-40C5-460A-950A-129643213768}"/>
              </a:ext>
            </a:extLst>
          </p:cNvPr>
          <p:cNvSpPr/>
          <p:nvPr userDrawn="1"/>
        </p:nvSpPr>
        <p:spPr>
          <a:xfrm>
            <a:off x="0" y="0"/>
            <a:ext cx="3530749" cy="6858000"/>
          </a:xfrm>
          <a:prstGeom prst="rect">
            <a:avLst/>
          </a:prstGeom>
          <a:solidFill>
            <a:srgbClr val="1B7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6">
            <a:extLst>
              <a:ext uri="{FF2B5EF4-FFF2-40B4-BE49-F238E27FC236}">
                <a16:creationId xmlns:a16="http://schemas.microsoft.com/office/drawing/2014/main" id="{B045017B-F06A-43F6-BCC5-60C83254D826}"/>
              </a:ext>
            </a:extLst>
          </p:cNvPr>
          <p:cNvGrpSpPr/>
          <p:nvPr userDrawn="1"/>
        </p:nvGrpSpPr>
        <p:grpSpPr>
          <a:xfrm>
            <a:off x="-546957" y="204424"/>
            <a:ext cx="3723893" cy="5331916"/>
            <a:chOff x="-695172" y="148008"/>
            <a:chExt cx="3723893" cy="5331916"/>
          </a:xfrm>
        </p:grpSpPr>
        <p:pic>
          <p:nvPicPr>
            <p:cNvPr id="8" name="Image 7">
              <a:extLst>
                <a:ext uri="{FF2B5EF4-FFF2-40B4-BE49-F238E27FC236}">
                  <a16:creationId xmlns:a16="http://schemas.microsoft.com/office/drawing/2014/main" id="{C64313A0-02EF-4C2C-BA1C-4DE2CEFE64C5}"/>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4302" y="148008"/>
              <a:ext cx="3033023" cy="3055885"/>
            </a:xfrm>
            <a:prstGeom prst="rect">
              <a:avLst/>
            </a:prstGeom>
          </p:spPr>
        </p:pic>
        <p:pic>
          <p:nvPicPr>
            <p:cNvPr id="9" name="Image 8">
              <a:extLst>
                <a:ext uri="{FF2B5EF4-FFF2-40B4-BE49-F238E27FC236}">
                  <a16:creationId xmlns:a16="http://schemas.microsoft.com/office/drawing/2014/main" id="{512CF98D-1839-4AF6-8545-0C7A8741FEC3}"/>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t="19444" r="86590" b="68646"/>
            <a:stretch/>
          </p:blipFill>
          <p:spPr>
            <a:xfrm>
              <a:off x="-695172" y="3541276"/>
              <a:ext cx="2085969" cy="1235159"/>
            </a:xfrm>
            <a:prstGeom prst="rect">
              <a:avLst/>
            </a:prstGeom>
          </p:spPr>
        </p:pic>
        <p:pic>
          <p:nvPicPr>
            <p:cNvPr id="11" name="Image 10">
              <a:extLst>
                <a:ext uri="{FF2B5EF4-FFF2-40B4-BE49-F238E27FC236}">
                  <a16:creationId xmlns:a16="http://schemas.microsoft.com/office/drawing/2014/main" id="{D87A1970-CFCD-4A61-8D2A-264C6EBA28C2}"/>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835" t="32792" r="85755" b="55298"/>
            <a:stretch/>
          </p:blipFill>
          <p:spPr>
            <a:xfrm>
              <a:off x="-558427" y="4244765"/>
              <a:ext cx="2085969" cy="1235159"/>
            </a:xfrm>
            <a:prstGeom prst="rect">
              <a:avLst/>
            </a:prstGeom>
          </p:spPr>
        </p:pic>
        <p:pic>
          <p:nvPicPr>
            <p:cNvPr id="12" name="Image 11">
              <a:extLst>
                <a:ext uri="{FF2B5EF4-FFF2-40B4-BE49-F238E27FC236}">
                  <a16:creationId xmlns:a16="http://schemas.microsoft.com/office/drawing/2014/main" id="{5B45A2C0-4EAE-4CDD-91A8-BAED9BB22229}"/>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7451" t="48795" r="85784" b="36439"/>
            <a:stretch/>
          </p:blipFill>
          <p:spPr>
            <a:xfrm>
              <a:off x="1664288" y="3839643"/>
              <a:ext cx="1052313" cy="1531399"/>
            </a:xfrm>
            <a:prstGeom prst="rect">
              <a:avLst/>
            </a:prstGeom>
          </p:spPr>
        </p:pic>
      </p:grpSp>
    </p:spTree>
    <p:extLst>
      <p:ext uri="{BB962C8B-B14F-4D97-AF65-F5344CB8AC3E}">
        <p14:creationId xmlns:p14="http://schemas.microsoft.com/office/powerpoint/2010/main" val="169941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6 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847CDA7-1E92-41B4-9509-19B20D73A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159864"/>
          </a:xfrm>
        </p:spPr>
        <p:txBody>
          <a:bodyPr rIns="0">
            <a:normAutofit/>
          </a:bodyPr>
          <a:lstStyle>
            <a:lvl1pPr>
              <a:defRPr>
                <a:solidFill>
                  <a:srgbClr val="17B1B9"/>
                </a:solidFill>
              </a:defRPr>
            </a:lvl1pPr>
            <a:lvl3pPr marL="271463" indent="-271463">
              <a:buFontTx/>
              <a:buBlip>
                <a:blip r:embed="rId3"/>
              </a:buBlip>
              <a:defRPr>
                <a:solidFill>
                  <a:srgbClr val="17B1B9"/>
                </a:solidFill>
              </a:defRPr>
            </a:lvl3pPr>
            <a:lvl4pPr marL="268288" indent="3175">
              <a:defRPr/>
            </a:lvl4pPr>
            <a:lvl5pPr>
              <a:buClr>
                <a:srgbClr val="17B1B9"/>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7B1B9"/>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grpSp>
        <p:nvGrpSpPr>
          <p:cNvPr id="8" name="Groupe 7">
            <a:extLst>
              <a:ext uri="{FF2B5EF4-FFF2-40B4-BE49-F238E27FC236}">
                <a16:creationId xmlns:a16="http://schemas.microsoft.com/office/drawing/2014/main" id="{2D5342E4-EE9D-4687-AEAB-A87AB26AD6F2}"/>
              </a:ext>
            </a:extLst>
          </p:cNvPr>
          <p:cNvGrpSpPr/>
          <p:nvPr userDrawn="1"/>
        </p:nvGrpSpPr>
        <p:grpSpPr>
          <a:xfrm>
            <a:off x="1334374" y="6155705"/>
            <a:ext cx="794964" cy="596675"/>
            <a:chOff x="2259321" y="4011558"/>
            <a:chExt cx="794964" cy="596675"/>
          </a:xfrm>
        </p:grpSpPr>
        <p:sp>
          <p:nvSpPr>
            <p:cNvPr id="9" name="Rectangle 8">
              <a:extLst>
                <a:ext uri="{FF2B5EF4-FFF2-40B4-BE49-F238E27FC236}">
                  <a16:creationId xmlns:a16="http://schemas.microsoft.com/office/drawing/2014/main" id="{BA192F8B-3A4C-4280-BE65-5D2777F2B2EB}"/>
                </a:ext>
              </a:extLst>
            </p:cNvPr>
            <p:cNvSpPr/>
            <p:nvPr userDrawn="1"/>
          </p:nvSpPr>
          <p:spPr>
            <a:xfrm>
              <a:off x="2259321" y="4011558"/>
              <a:ext cx="794964" cy="584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2D5675AC-2052-4A21-B818-9D78CF9B0C03}"/>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2384261" y="4023526"/>
              <a:ext cx="580333" cy="584707"/>
            </a:xfrm>
            <a:prstGeom prst="rect">
              <a:avLst/>
            </a:prstGeom>
          </p:spPr>
        </p:pic>
      </p:grpSp>
    </p:spTree>
    <p:extLst>
      <p:ext uri="{BB962C8B-B14F-4D97-AF65-F5344CB8AC3E}">
        <p14:creationId xmlns:p14="http://schemas.microsoft.com/office/powerpoint/2010/main" val="21015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7 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31EDBE1-1728-4EB0-A071-03B5B9AE0D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3"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159864"/>
          </a:xfrm>
        </p:spPr>
        <p:txBody>
          <a:bodyPr rIns="0">
            <a:normAutofit/>
          </a:bodyPr>
          <a:lstStyle>
            <a:lvl1pPr>
              <a:defRPr>
                <a:solidFill>
                  <a:srgbClr val="0A4C6A"/>
                </a:solidFill>
              </a:defRPr>
            </a:lvl1pPr>
            <a:lvl3pPr marL="271463" indent="-271463">
              <a:buFontTx/>
              <a:buBlip>
                <a:blip r:embed="rId3"/>
              </a:buBlip>
              <a:defRPr>
                <a:solidFill>
                  <a:srgbClr val="0A4C6A"/>
                </a:solidFill>
              </a:defRPr>
            </a:lvl3pPr>
            <a:lvl4pPr marL="268288" indent="3175">
              <a:defRPr/>
            </a:lvl4pPr>
            <a:lvl5pPr>
              <a:buClr>
                <a:srgbClr val="0A4C6A"/>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A4C6A"/>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grpSp>
        <p:nvGrpSpPr>
          <p:cNvPr id="8" name="Groupe 7">
            <a:extLst>
              <a:ext uri="{FF2B5EF4-FFF2-40B4-BE49-F238E27FC236}">
                <a16:creationId xmlns:a16="http://schemas.microsoft.com/office/drawing/2014/main" id="{30B4C080-3E50-45E8-B779-164A64C9EC77}"/>
              </a:ext>
            </a:extLst>
          </p:cNvPr>
          <p:cNvGrpSpPr/>
          <p:nvPr userDrawn="1"/>
        </p:nvGrpSpPr>
        <p:grpSpPr>
          <a:xfrm>
            <a:off x="1334374" y="6155705"/>
            <a:ext cx="794964" cy="596675"/>
            <a:chOff x="2259321" y="4011558"/>
            <a:chExt cx="794964" cy="596675"/>
          </a:xfrm>
        </p:grpSpPr>
        <p:sp>
          <p:nvSpPr>
            <p:cNvPr id="9" name="Rectangle 8">
              <a:extLst>
                <a:ext uri="{FF2B5EF4-FFF2-40B4-BE49-F238E27FC236}">
                  <a16:creationId xmlns:a16="http://schemas.microsoft.com/office/drawing/2014/main" id="{99CE16BA-8C50-4122-BAED-C6C4E8C12067}"/>
                </a:ext>
              </a:extLst>
            </p:cNvPr>
            <p:cNvSpPr/>
            <p:nvPr userDrawn="1"/>
          </p:nvSpPr>
          <p:spPr>
            <a:xfrm>
              <a:off x="2259321" y="4011558"/>
              <a:ext cx="794964" cy="584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D120C8EB-E023-459D-BBE5-5D4DF49A5F0E}"/>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2384261" y="4023526"/>
              <a:ext cx="580333" cy="584707"/>
            </a:xfrm>
            <a:prstGeom prst="rect">
              <a:avLst/>
            </a:prstGeom>
          </p:spPr>
        </p:pic>
      </p:grpSp>
    </p:spTree>
    <p:extLst>
      <p:ext uri="{BB962C8B-B14F-4D97-AF65-F5344CB8AC3E}">
        <p14:creationId xmlns:p14="http://schemas.microsoft.com/office/powerpoint/2010/main" val="30271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 08 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57CED70-D12D-439C-BE04-40038D1826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7"/>
            <a:ext cx="641723" cy="705050"/>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159864"/>
          </a:xfrm>
        </p:spPr>
        <p:txBody>
          <a:bodyPr rIns="0">
            <a:normAutofit/>
          </a:bodyPr>
          <a:lstStyle>
            <a:lvl1pPr>
              <a:defRPr>
                <a:solidFill>
                  <a:srgbClr val="13AD7D"/>
                </a:solidFill>
              </a:defRPr>
            </a:lvl1pPr>
            <a:lvl3pPr marL="271463" indent="-271463">
              <a:buFontTx/>
              <a:buBlip>
                <a:blip r:embed="rId3"/>
              </a:buBlip>
              <a:defRPr>
                <a:solidFill>
                  <a:srgbClr val="13AD7D"/>
                </a:solidFill>
              </a:defRPr>
            </a:lvl3pPr>
            <a:lvl4pPr marL="268288" indent="3175">
              <a:defRPr/>
            </a:lvl4pPr>
            <a:lvl5pPr>
              <a:buClr>
                <a:srgbClr val="13AD7D"/>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3AD7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grpSp>
        <p:nvGrpSpPr>
          <p:cNvPr id="8" name="Groupe 7">
            <a:extLst>
              <a:ext uri="{FF2B5EF4-FFF2-40B4-BE49-F238E27FC236}">
                <a16:creationId xmlns:a16="http://schemas.microsoft.com/office/drawing/2014/main" id="{651CC8E6-3D7D-4E8A-A927-23E7693233F7}"/>
              </a:ext>
            </a:extLst>
          </p:cNvPr>
          <p:cNvGrpSpPr/>
          <p:nvPr userDrawn="1"/>
        </p:nvGrpSpPr>
        <p:grpSpPr>
          <a:xfrm>
            <a:off x="1334374" y="6155705"/>
            <a:ext cx="794964" cy="596675"/>
            <a:chOff x="2259321" y="4011558"/>
            <a:chExt cx="794964" cy="596675"/>
          </a:xfrm>
        </p:grpSpPr>
        <p:sp>
          <p:nvSpPr>
            <p:cNvPr id="9" name="Rectangle 8">
              <a:extLst>
                <a:ext uri="{FF2B5EF4-FFF2-40B4-BE49-F238E27FC236}">
                  <a16:creationId xmlns:a16="http://schemas.microsoft.com/office/drawing/2014/main" id="{7DA46384-34F7-4020-B8D5-EF1B7391A490}"/>
                </a:ext>
              </a:extLst>
            </p:cNvPr>
            <p:cNvSpPr/>
            <p:nvPr userDrawn="1"/>
          </p:nvSpPr>
          <p:spPr>
            <a:xfrm>
              <a:off x="2259321" y="4011558"/>
              <a:ext cx="794964" cy="584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58B4C9CC-C787-40E8-AE1E-6E9EF42EF7E7}"/>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2384261" y="4023526"/>
              <a:ext cx="580333" cy="584707"/>
            </a:xfrm>
            <a:prstGeom prst="rect">
              <a:avLst/>
            </a:prstGeom>
          </p:spPr>
        </p:pic>
      </p:grpSp>
    </p:spTree>
    <p:extLst>
      <p:ext uri="{BB962C8B-B14F-4D97-AF65-F5344CB8AC3E}">
        <p14:creationId xmlns:p14="http://schemas.microsoft.com/office/powerpoint/2010/main" val="287310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 Graphiqu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A10538A-321F-4A2D-8A37-6287C5AC1F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5"/>
            <a:ext cx="641726" cy="705056"/>
          </a:xfrm>
          <a:prstGeom prst="rect">
            <a:avLst/>
          </a:prstGeom>
        </p:spPr>
      </p:pic>
      <p:sp>
        <p:nvSpPr>
          <p:cNvPr id="13" name="Ellipse 12">
            <a:extLst>
              <a:ext uri="{FF2B5EF4-FFF2-40B4-BE49-F238E27FC236}">
                <a16:creationId xmlns:a16="http://schemas.microsoft.com/office/drawing/2014/main" id="{64986663-2A26-4DE7-A3BD-ED98EA88F4CD}"/>
              </a:ext>
            </a:extLst>
          </p:cNvPr>
          <p:cNvSpPr/>
          <p:nvPr userDrawn="1"/>
        </p:nvSpPr>
        <p:spPr>
          <a:xfrm>
            <a:off x="11623250" y="6501600"/>
            <a:ext cx="242413" cy="242413"/>
          </a:xfrm>
          <a:prstGeom prst="ellipse">
            <a:avLst/>
          </a:prstGeom>
          <a:solidFill>
            <a:srgbClr val="00B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contenu 2">
            <a:extLst>
              <a:ext uri="{FF2B5EF4-FFF2-40B4-BE49-F238E27FC236}">
                <a16:creationId xmlns:a16="http://schemas.microsoft.com/office/drawing/2014/main" id="{16A7D35A-1476-479B-A5B6-F4F8CBC93E27}"/>
              </a:ext>
            </a:extLst>
          </p:cNvPr>
          <p:cNvSpPr>
            <a:spLocks noGrp="1"/>
          </p:cNvSpPr>
          <p:nvPr>
            <p:ph idx="1" hasCustomPrompt="1"/>
          </p:nvPr>
        </p:nvSpPr>
        <p:spPr>
          <a:xfrm>
            <a:off x="703729" y="662400"/>
            <a:ext cx="11242914" cy="590931"/>
          </a:xfrm>
        </p:spPr>
        <p:txBody>
          <a:bodyPr rIns="0">
            <a:normAutofit/>
          </a:bodyPr>
          <a:lstStyle>
            <a:lvl1pPr>
              <a:defRPr/>
            </a:lvl1pPr>
            <a:lvl4pPr marL="268288" indent="3175">
              <a:defRPr/>
            </a:lvl4pPr>
          </a:lstStyle>
          <a:p>
            <a:pPr lvl="0"/>
            <a:r>
              <a:rPr lang="fr-FR" dirty="0"/>
              <a:t>Titre du graphique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0B0D4"/>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4" name="Espace réservé du graphique 3">
            <a:extLst>
              <a:ext uri="{FF2B5EF4-FFF2-40B4-BE49-F238E27FC236}">
                <a16:creationId xmlns:a16="http://schemas.microsoft.com/office/drawing/2014/main" id="{1C5739F3-759D-47F5-AE34-916A35089F1E}"/>
              </a:ext>
            </a:extLst>
          </p:cNvPr>
          <p:cNvSpPr>
            <a:spLocks noGrp="1"/>
          </p:cNvSpPr>
          <p:nvPr>
            <p:ph type="chart" sz="quarter" idx="13"/>
          </p:nvPr>
        </p:nvSpPr>
        <p:spPr>
          <a:xfrm>
            <a:off x="703263" y="1654175"/>
            <a:ext cx="5092700" cy="4114800"/>
          </a:xfrm>
        </p:spPr>
        <p:txBody>
          <a:bodyPr/>
          <a:lstStyle/>
          <a:p>
            <a:r>
              <a:rPr lang="fr-FR"/>
              <a:t>Cliquez sur l'icône pour ajouter un graphique</a:t>
            </a:r>
          </a:p>
        </p:txBody>
      </p:sp>
      <p:sp>
        <p:nvSpPr>
          <p:cNvPr id="9" name="Espace réservé du graphique 3">
            <a:extLst>
              <a:ext uri="{FF2B5EF4-FFF2-40B4-BE49-F238E27FC236}">
                <a16:creationId xmlns:a16="http://schemas.microsoft.com/office/drawing/2014/main" id="{CF4F3B4E-61C2-4BAE-A080-DA94BE41A2BA}"/>
              </a:ext>
            </a:extLst>
          </p:cNvPr>
          <p:cNvSpPr>
            <a:spLocks noGrp="1"/>
          </p:cNvSpPr>
          <p:nvPr>
            <p:ph type="chart" sz="quarter" idx="14"/>
          </p:nvPr>
        </p:nvSpPr>
        <p:spPr>
          <a:xfrm>
            <a:off x="6126629" y="1654175"/>
            <a:ext cx="5092700" cy="4114800"/>
          </a:xfrm>
        </p:spPr>
        <p:txBody>
          <a:bodyPr/>
          <a:lstStyle/>
          <a:p>
            <a:r>
              <a:rPr lang="fr-FR"/>
              <a:t>Cliquez sur l'icône pour ajouter un graphique</a:t>
            </a:r>
          </a:p>
        </p:txBody>
      </p:sp>
    </p:spTree>
    <p:extLst>
      <p:ext uri="{BB962C8B-B14F-4D97-AF65-F5344CB8AC3E}">
        <p14:creationId xmlns:p14="http://schemas.microsoft.com/office/powerpoint/2010/main" val="306661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 Graphiqu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B59B983-5886-4E22-8FF6-1F343AB603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hasCustomPrompt="1"/>
          </p:nvPr>
        </p:nvSpPr>
        <p:spPr>
          <a:xfrm>
            <a:off x="703729" y="662400"/>
            <a:ext cx="11242914" cy="590931"/>
          </a:xfrm>
        </p:spPr>
        <p:txBody>
          <a:bodyPr rIns="0">
            <a:normAutofit/>
          </a:bodyPr>
          <a:lstStyle>
            <a:lvl1pPr>
              <a:defRPr>
                <a:solidFill>
                  <a:srgbClr val="1076A6"/>
                </a:solidFill>
              </a:defRPr>
            </a:lvl1pPr>
            <a:lvl4pPr marL="268288" indent="3175">
              <a:defRPr/>
            </a:lvl4pPr>
          </a:lstStyle>
          <a:p>
            <a:pPr lvl="0"/>
            <a:r>
              <a:rPr lang="fr-FR" dirty="0"/>
              <a:t>Titre du graphique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076A6"/>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4" name="Espace réservé du graphique 3">
            <a:extLst>
              <a:ext uri="{FF2B5EF4-FFF2-40B4-BE49-F238E27FC236}">
                <a16:creationId xmlns:a16="http://schemas.microsoft.com/office/drawing/2014/main" id="{1C5739F3-759D-47F5-AE34-916A35089F1E}"/>
              </a:ext>
            </a:extLst>
          </p:cNvPr>
          <p:cNvSpPr>
            <a:spLocks noGrp="1"/>
          </p:cNvSpPr>
          <p:nvPr>
            <p:ph type="chart" sz="quarter" idx="13"/>
          </p:nvPr>
        </p:nvSpPr>
        <p:spPr>
          <a:xfrm>
            <a:off x="703263" y="1654175"/>
            <a:ext cx="5092700" cy="4114800"/>
          </a:xfrm>
        </p:spPr>
        <p:txBody>
          <a:bodyPr/>
          <a:lstStyle/>
          <a:p>
            <a:r>
              <a:rPr lang="fr-FR"/>
              <a:t>Cliquez sur l'icône pour ajouter un graphique</a:t>
            </a:r>
          </a:p>
        </p:txBody>
      </p:sp>
      <p:sp>
        <p:nvSpPr>
          <p:cNvPr id="9" name="Espace réservé du graphique 3">
            <a:extLst>
              <a:ext uri="{FF2B5EF4-FFF2-40B4-BE49-F238E27FC236}">
                <a16:creationId xmlns:a16="http://schemas.microsoft.com/office/drawing/2014/main" id="{CF4F3B4E-61C2-4BAE-A080-DA94BE41A2BA}"/>
              </a:ext>
            </a:extLst>
          </p:cNvPr>
          <p:cNvSpPr>
            <a:spLocks noGrp="1"/>
          </p:cNvSpPr>
          <p:nvPr>
            <p:ph type="chart" sz="quarter" idx="14"/>
          </p:nvPr>
        </p:nvSpPr>
        <p:spPr>
          <a:xfrm>
            <a:off x="6126629" y="1654175"/>
            <a:ext cx="5092700" cy="4114800"/>
          </a:xfrm>
        </p:spPr>
        <p:txBody>
          <a:bodyPr/>
          <a:lstStyle/>
          <a:p>
            <a:r>
              <a:rPr lang="fr-FR"/>
              <a:t>Cliquez sur l'icône pour ajouter un graphique</a:t>
            </a:r>
          </a:p>
        </p:txBody>
      </p:sp>
    </p:spTree>
    <p:extLst>
      <p:ext uri="{BB962C8B-B14F-4D97-AF65-F5344CB8AC3E}">
        <p14:creationId xmlns:p14="http://schemas.microsoft.com/office/powerpoint/2010/main" val="139586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3 Graphiqu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0FBB778-D827-40D8-A9E4-87B8449658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hasCustomPrompt="1"/>
          </p:nvPr>
        </p:nvSpPr>
        <p:spPr>
          <a:xfrm>
            <a:off x="703729" y="662400"/>
            <a:ext cx="11242914" cy="590931"/>
          </a:xfrm>
        </p:spPr>
        <p:txBody>
          <a:bodyPr rIns="0">
            <a:normAutofit/>
          </a:bodyPr>
          <a:lstStyle>
            <a:lvl1pPr>
              <a:defRPr>
                <a:solidFill>
                  <a:srgbClr val="F39D47"/>
                </a:solidFill>
              </a:defRPr>
            </a:lvl1pPr>
            <a:lvl4pPr marL="268288" indent="3175">
              <a:defRPr/>
            </a:lvl4pPr>
          </a:lstStyle>
          <a:p>
            <a:pPr lvl="0"/>
            <a:r>
              <a:rPr lang="fr-FR" dirty="0"/>
              <a:t>Titre du graphique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39D47"/>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4" name="Espace réservé du graphique 3">
            <a:extLst>
              <a:ext uri="{FF2B5EF4-FFF2-40B4-BE49-F238E27FC236}">
                <a16:creationId xmlns:a16="http://schemas.microsoft.com/office/drawing/2014/main" id="{1C5739F3-759D-47F5-AE34-916A35089F1E}"/>
              </a:ext>
            </a:extLst>
          </p:cNvPr>
          <p:cNvSpPr>
            <a:spLocks noGrp="1"/>
          </p:cNvSpPr>
          <p:nvPr>
            <p:ph type="chart" sz="quarter" idx="13"/>
          </p:nvPr>
        </p:nvSpPr>
        <p:spPr>
          <a:xfrm>
            <a:off x="703263" y="1654175"/>
            <a:ext cx="5092700" cy="4114800"/>
          </a:xfrm>
        </p:spPr>
        <p:txBody>
          <a:bodyPr/>
          <a:lstStyle/>
          <a:p>
            <a:r>
              <a:rPr lang="fr-FR"/>
              <a:t>Cliquez sur l'icône pour ajouter un graphique</a:t>
            </a:r>
          </a:p>
        </p:txBody>
      </p:sp>
      <p:sp>
        <p:nvSpPr>
          <p:cNvPr id="9" name="Espace réservé du graphique 3">
            <a:extLst>
              <a:ext uri="{FF2B5EF4-FFF2-40B4-BE49-F238E27FC236}">
                <a16:creationId xmlns:a16="http://schemas.microsoft.com/office/drawing/2014/main" id="{CF4F3B4E-61C2-4BAE-A080-DA94BE41A2BA}"/>
              </a:ext>
            </a:extLst>
          </p:cNvPr>
          <p:cNvSpPr>
            <a:spLocks noGrp="1"/>
          </p:cNvSpPr>
          <p:nvPr>
            <p:ph type="chart" sz="quarter" idx="14"/>
          </p:nvPr>
        </p:nvSpPr>
        <p:spPr>
          <a:xfrm>
            <a:off x="6126629" y="1654175"/>
            <a:ext cx="5092700" cy="4114800"/>
          </a:xfrm>
        </p:spPr>
        <p:txBody>
          <a:bodyPr/>
          <a:lstStyle/>
          <a:p>
            <a:r>
              <a:rPr lang="fr-FR"/>
              <a:t>Cliquez sur l'icône pour ajouter un graphique</a:t>
            </a:r>
          </a:p>
        </p:txBody>
      </p:sp>
    </p:spTree>
    <p:extLst>
      <p:ext uri="{BB962C8B-B14F-4D97-AF65-F5344CB8AC3E}">
        <p14:creationId xmlns:p14="http://schemas.microsoft.com/office/powerpoint/2010/main" val="372433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 Graphiqu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9D6EC42-CBDE-4BFE-A11D-F3C10E39C7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hasCustomPrompt="1"/>
          </p:nvPr>
        </p:nvSpPr>
        <p:spPr>
          <a:xfrm>
            <a:off x="703729" y="662400"/>
            <a:ext cx="11242914" cy="590931"/>
          </a:xfrm>
        </p:spPr>
        <p:txBody>
          <a:bodyPr rIns="0">
            <a:normAutofit/>
          </a:bodyPr>
          <a:lstStyle>
            <a:lvl1pPr>
              <a:defRPr>
                <a:solidFill>
                  <a:srgbClr val="BBB70D"/>
                </a:solidFill>
              </a:defRPr>
            </a:lvl1pPr>
            <a:lvl4pPr marL="268288" indent="3175">
              <a:defRPr/>
            </a:lvl4pPr>
          </a:lstStyle>
          <a:p>
            <a:pPr lvl="0"/>
            <a:r>
              <a:rPr lang="fr-FR" dirty="0"/>
              <a:t>Titre du graphique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BBB70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4" name="Espace réservé du graphique 3">
            <a:extLst>
              <a:ext uri="{FF2B5EF4-FFF2-40B4-BE49-F238E27FC236}">
                <a16:creationId xmlns:a16="http://schemas.microsoft.com/office/drawing/2014/main" id="{1C5739F3-759D-47F5-AE34-916A35089F1E}"/>
              </a:ext>
            </a:extLst>
          </p:cNvPr>
          <p:cNvSpPr>
            <a:spLocks noGrp="1"/>
          </p:cNvSpPr>
          <p:nvPr>
            <p:ph type="chart" sz="quarter" idx="13"/>
          </p:nvPr>
        </p:nvSpPr>
        <p:spPr>
          <a:xfrm>
            <a:off x="703263" y="1654175"/>
            <a:ext cx="5092700" cy="4114800"/>
          </a:xfrm>
        </p:spPr>
        <p:txBody>
          <a:bodyPr/>
          <a:lstStyle/>
          <a:p>
            <a:r>
              <a:rPr lang="fr-FR"/>
              <a:t>Cliquez sur l'icône pour ajouter un graphique</a:t>
            </a:r>
          </a:p>
        </p:txBody>
      </p:sp>
      <p:sp>
        <p:nvSpPr>
          <p:cNvPr id="9" name="Espace réservé du graphique 3">
            <a:extLst>
              <a:ext uri="{FF2B5EF4-FFF2-40B4-BE49-F238E27FC236}">
                <a16:creationId xmlns:a16="http://schemas.microsoft.com/office/drawing/2014/main" id="{CF4F3B4E-61C2-4BAE-A080-DA94BE41A2BA}"/>
              </a:ext>
            </a:extLst>
          </p:cNvPr>
          <p:cNvSpPr>
            <a:spLocks noGrp="1"/>
          </p:cNvSpPr>
          <p:nvPr>
            <p:ph type="chart" sz="quarter" idx="14"/>
          </p:nvPr>
        </p:nvSpPr>
        <p:spPr>
          <a:xfrm>
            <a:off x="6126629" y="1654175"/>
            <a:ext cx="5092700" cy="4114800"/>
          </a:xfrm>
        </p:spPr>
        <p:txBody>
          <a:bodyPr/>
          <a:lstStyle/>
          <a:p>
            <a:r>
              <a:rPr lang="fr-FR"/>
              <a:t>Cliquez sur l'icône pour ajouter un graphique</a:t>
            </a:r>
          </a:p>
        </p:txBody>
      </p:sp>
    </p:spTree>
    <p:extLst>
      <p:ext uri="{BB962C8B-B14F-4D97-AF65-F5344CB8AC3E}">
        <p14:creationId xmlns:p14="http://schemas.microsoft.com/office/powerpoint/2010/main" val="65678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 Graphiqu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FA3561B-4B1E-48C5-A7B7-D1CEDE4CB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hasCustomPrompt="1"/>
          </p:nvPr>
        </p:nvSpPr>
        <p:spPr>
          <a:xfrm>
            <a:off x="703729" y="662400"/>
            <a:ext cx="11242914" cy="590931"/>
          </a:xfrm>
        </p:spPr>
        <p:txBody>
          <a:bodyPr rIns="0">
            <a:normAutofit/>
          </a:bodyPr>
          <a:lstStyle>
            <a:lvl1pPr>
              <a:defRPr>
                <a:solidFill>
                  <a:srgbClr val="F55151"/>
                </a:solidFill>
              </a:defRPr>
            </a:lvl1pPr>
            <a:lvl4pPr marL="268288" indent="3175">
              <a:defRPr/>
            </a:lvl4pPr>
          </a:lstStyle>
          <a:p>
            <a:pPr lvl="0"/>
            <a:r>
              <a:rPr lang="fr-FR" dirty="0"/>
              <a:t>Titre du graphique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55151"/>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4" name="Espace réservé du graphique 3">
            <a:extLst>
              <a:ext uri="{FF2B5EF4-FFF2-40B4-BE49-F238E27FC236}">
                <a16:creationId xmlns:a16="http://schemas.microsoft.com/office/drawing/2014/main" id="{1C5739F3-759D-47F5-AE34-916A35089F1E}"/>
              </a:ext>
            </a:extLst>
          </p:cNvPr>
          <p:cNvSpPr>
            <a:spLocks noGrp="1"/>
          </p:cNvSpPr>
          <p:nvPr>
            <p:ph type="chart" sz="quarter" idx="13"/>
          </p:nvPr>
        </p:nvSpPr>
        <p:spPr>
          <a:xfrm>
            <a:off x="703263" y="1654175"/>
            <a:ext cx="5092700" cy="4114800"/>
          </a:xfrm>
        </p:spPr>
        <p:txBody>
          <a:bodyPr/>
          <a:lstStyle/>
          <a:p>
            <a:r>
              <a:rPr lang="fr-FR"/>
              <a:t>Cliquez sur l'icône pour ajouter un graphique</a:t>
            </a:r>
          </a:p>
        </p:txBody>
      </p:sp>
      <p:sp>
        <p:nvSpPr>
          <p:cNvPr id="9" name="Espace réservé du graphique 3">
            <a:extLst>
              <a:ext uri="{FF2B5EF4-FFF2-40B4-BE49-F238E27FC236}">
                <a16:creationId xmlns:a16="http://schemas.microsoft.com/office/drawing/2014/main" id="{CF4F3B4E-61C2-4BAE-A080-DA94BE41A2BA}"/>
              </a:ext>
            </a:extLst>
          </p:cNvPr>
          <p:cNvSpPr>
            <a:spLocks noGrp="1"/>
          </p:cNvSpPr>
          <p:nvPr>
            <p:ph type="chart" sz="quarter" idx="14"/>
          </p:nvPr>
        </p:nvSpPr>
        <p:spPr>
          <a:xfrm>
            <a:off x="6126629" y="1654175"/>
            <a:ext cx="5092700" cy="4114800"/>
          </a:xfrm>
        </p:spPr>
        <p:txBody>
          <a:bodyPr/>
          <a:lstStyle/>
          <a:p>
            <a:r>
              <a:rPr lang="fr-FR"/>
              <a:t>Cliquez sur l'icône pour ajouter un graphique</a:t>
            </a:r>
          </a:p>
        </p:txBody>
      </p:sp>
    </p:spTree>
    <p:extLst>
      <p:ext uri="{BB962C8B-B14F-4D97-AF65-F5344CB8AC3E}">
        <p14:creationId xmlns:p14="http://schemas.microsoft.com/office/powerpoint/2010/main" val="69727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 Graphiqu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281BBA5-5536-4E48-8803-F0007305AE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hasCustomPrompt="1"/>
          </p:nvPr>
        </p:nvSpPr>
        <p:spPr>
          <a:xfrm>
            <a:off x="703729" y="662400"/>
            <a:ext cx="11242914" cy="590931"/>
          </a:xfrm>
        </p:spPr>
        <p:txBody>
          <a:bodyPr rIns="0">
            <a:normAutofit/>
          </a:bodyPr>
          <a:lstStyle>
            <a:lvl1pPr>
              <a:defRPr>
                <a:solidFill>
                  <a:srgbClr val="17B1B9"/>
                </a:solidFill>
              </a:defRPr>
            </a:lvl1pPr>
            <a:lvl4pPr marL="268288" indent="3175">
              <a:defRPr/>
            </a:lvl4pPr>
          </a:lstStyle>
          <a:p>
            <a:pPr lvl="0"/>
            <a:r>
              <a:rPr lang="fr-FR" dirty="0"/>
              <a:t>Titre du graphique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7B1B9"/>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4" name="Espace réservé du graphique 3">
            <a:extLst>
              <a:ext uri="{FF2B5EF4-FFF2-40B4-BE49-F238E27FC236}">
                <a16:creationId xmlns:a16="http://schemas.microsoft.com/office/drawing/2014/main" id="{1C5739F3-759D-47F5-AE34-916A35089F1E}"/>
              </a:ext>
            </a:extLst>
          </p:cNvPr>
          <p:cNvSpPr>
            <a:spLocks noGrp="1"/>
          </p:cNvSpPr>
          <p:nvPr>
            <p:ph type="chart" sz="quarter" idx="13"/>
          </p:nvPr>
        </p:nvSpPr>
        <p:spPr>
          <a:xfrm>
            <a:off x="703263" y="1654175"/>
            <a:ext cx="5092700" cy="4114800"/>
          </a:xfrm>
        </p:spPr>
        <p:txBody>
          <a:bodyPr/>
          <a:lstStyle/>
          <a:p>
            <a:r>
              <a:rPr lang="fr-FR"/>
              <a:t>Cliquez sur l'icône pour ajouter un graphique</a:t>
            </a:r>
          </a:p>
        </p:txBody>
      </p:sp>
      <p:sp>
        <p:nvSpPr>
          <p:cNvPr id="9" name="Espace réservé du graphique 3">
            <a:extLst>
              <a:ext uri="{FF2B5EF4-FFF2-40B4-BE49-F238E27FC236}">
                <a16:creationId xmlns:a16="http://schemas.microsoft.com/office/drawing/2014/main" id="{CF4F3B4E-61C2-4BAE-A080-DA94BE41A2BA}"/>
              </a:ext>
            </a:extLst>
          </p:cNvPr>
          <p:cNvSpPr>
            <a:spLocks noGrp="1"/>
          </p:cNvSpPr>
          <p:nvPr>
            <p:ph type="chart" sz="quarter" idx="14"/>
          </p:nvPr>
        </p:nvSpPr>
        <p:spPr>
          <a:xfrm>
            <a:off x="6126629" y="1654175"/>
            <a:ext cx="5092700" cy="4114800"/>
          </a:xfrm>
        </p:spPr>
        <p:txBody>
          <a:bodyPr/>
          <a:lstStyle/>
          <a:p>
            <a:r>
              <a:rPr lang="fr-FR"/>
              <a:t>Cliquez sur l'icône pour ajouter un graphique</a:t>
            </a:r>
          </a:p>
        </p:txBody>
      </p:sp>
    </p:spTree>
    <p:extLst>
      <p:ext uri="{BB962C8B-B14F-4D97-AF65-F5344CB8AC3E}">
        <p14:creationId xmlns:p14="http://schemas.microsoft.com/office/powerpoint/2010/main" val="171016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 Graphiqu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B644213-AD36-491F-AB81-5A140733DB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3"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hasCustomPrompt="1"/>
          </p:nvPr>
        </p:nvSpPr>
        <p:spPr>
          <a:xfrm>
            <a:off x="703729" y="662400"/>
            <a:ext cx="11242914" cy="590931"/>
          </a:xfrm>
        </p:spPr>
        <p:txBody>
          <a:bodyPr rIns="0">
            <a:normAutofit/>
          </a:bodyPr>
          <a:lstStyle>
            <a:lvl1pPr>
              <a:defRPr>
                <a:solidFill>
                  <a:srgbClr val="0A4C6A"/>
                </a:solidFill>
              </a:defRPr>
            </a:lvl1pPr>
            <a:lvl4pPr marL="268288" indent="3175">
              <a:defRPr/>
            </a:lvl4pPr>
          </a:lstStyle>
          <a:p>
            <a:pPr lvl="0"/>
            <a:r>
              <a:rPr lang="fr-FR" dirty="0"/>
              <a:t>Titre du graphique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A4C6A"/>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4" name="Espace réservé du graphique 3">
            <a:extLst>
              <a:ext uri="{FF2B5EF4-FFF2-40B4-BE49-F238E27FC236}">
                <a16:creationId xmlns:a16="http://schemas.microsoft.com/office/drawing/2014/main" id="{1C5739F3-759D-47F5-AE34-916A35089F1E}"/>
              </a:ext>
            </a:extLst>
          </p:cNvPr>
          <p:cNvSpPr>
            <a:spLocks noGrp="1"/>
          </p:cNvSpPr>
          <p:nvPr>
            <p:ph type="chart" sz="quarter" idx="13"/>
          </p:nvPr>
        </p:nvSpPr>
        <p:spPr>
          <a:xfrm>
            <a:off x="703263" y="1654175"/>
            <a:ext cx="5092700" cy="4114800"/>
          </a:xfrm>
        </p:spPr>
        <p:txBody>
          <a:bodyPr/>
          <a:lstStyle/>
          <a:p>
            <a:r>
              <a:rPr lang="fr-FR"/>
              <a:t>Cliquez sur l'icône pour ajouter un graphique</a:t>
            </a:r>
          </a:p>
        </p:txBody>
      </p:sp>
      <p:sp>
        <p:nvSpPr>
          <p:cNvPr id="9" name="Espace réservé du graphique 3">
            <a:extLst>
              <a:ext uri="{FF2B5EF4-FFF2-40B4-BE49-F238E27FC236}">
                <a16:creationId xmlns:a16="http://schemas.microsoft.com/office/drawing/2014/main" id="{CF4F3B4E-61C2-4BAE-A080-DA94BE41A2BA}"/>
              </a:ext>
            </a:extLst>
          </p:cNvPr>
          <p:cNvSpPr>
            <a:spLocks noGrp="1"/>
          </p:cNvSpPr>
          <p:nvPr>
            <p:ph type="chart" sz="quarter" idx="14"/>
          </p:nvPr>
        </p:nvSpPr>
        <p:spPr>
          <a:xfrm>
            <a:off x="6126629" y="1654175"/>
            <a:ext cx="5092700" cy="4114800"/>
          </a:xfrm>
        </p:spPr>
        <p:txBody>
          <a:bodyPr/>
          <a:lstStyle/>
          <a:p>
            <a:r>
              <a:rPr lang="fr-FR"/>
              <a:t>Cliquez sur l'icône pour ajouter un graphique</a:t>
            </a:r>
          </a:p>
        </p:txBody>
      </p:sp>
    </p:spTree>
    <p:extLst>
      <p:ext uri="{BB962C8B-B14F-4D97-AF65-F5344CB8AC3E}">
        <p14:creationId xmlns:p14="http://schemas.microsoft.com/office/powerpoint/2010/main" val="94118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7CBA602E-D7A5-44DD-BF91-372A7AAA35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02" y="0"/>
            <a:ext cx="12189195" cy="6858000"/>
          </a:xfrm>
          <a:prstGeom prst="rect">
            <a:avLst/>
          </a:prstGeom>
        </p:spPr>
      </p:pic>
      <p:sp>
        <p:nvSpPr>
          <p:cNvPr id="12" name="Rectangle : coins arrondis 11">
            <a:extLst>
              <a:ext uri="{FF2B5EF4-FFF2-40B4-BE49-F238E27FC236}">
                <a16:creationId xmlns:a16="http://schemas.microsoft.com/office/drawing/2014/main" id="{5CD48550-EF87-44E1-9E69-F8EA37E943C0}"/>
              </a:ext>
            </a:extLst>
          </p:cNvPr>
          <p:cNvSpPr/>
          <p:nvPr userDrawn="1"/>
        </p:nvSpPr>
        <p:spPr>
          <a:xfrm>
            <a:off x="4092562" y="1721513"/>
            <a:ext cx="8251838" cy="1818984"/>
          </a:xfrm>
          <a:prstGeom prst="roundRect">
            <a:avLst>
              <a:gd name="adj" fmla="val 5014"/>
            </a:avLst>
          </a:prstGeom>
          <a:solidFill>
            <a:srgbClr val="18699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D2F08FAF-B3D6-4FB2-9AAE-2A4C7019C9D0}"/>
              </a:ext>
            </a:extLst>
          </p:cNvPr>
          <p:cNvSpPr>
            <a:spLocks noGrp="1"/>
          </p:cNvSpPr>
          <p:nvPr>
            <p:ph type="ctrTitle" hasCustomPrompt="1"/>
          </p:nvPr>
        </p:nvSpPr>
        <p:spPr>
          <a:xfrm>
            <a:off x="4615599" y="2179155"/>
            <a:ext cx="5943600" cy="903700"/>
          </a:xfrm>
        </p:spPr>
        <p:txBody>
          <a:bodyPr wrap="square" lIns="0" anchor="t" anchorCtr="0">
            <a:spAutoFit/>
          </a:bodyPr>
          <a:lstStyle>
            <a:lvl1pPr algn="l">
              <a:defRPr sz="6000">
                <a:solidFill>
                  <a:schemeClr val="bg1"/>
                </a:solidFill>
              </a:defRPr>
            </a:lvl1pPr>
          </a:lstStyle>
          <a:p>
            <a:r>
              <a:rPr lang="fr-FR" dirty="0" err="1"/>
              <a:t>Thank</a:t>
            </a:r>
            <a:r>
              <a:rPr lang="fr-FR" dirty="0"/>
              <a:t> </a:t>
            </a:r>
            <a:r>
              <a:rPr lang="fr-FR" dirty="0" err="1"/>
              <a:t>you</a:t>
            </a:r>
            <a:endParaRPr lang="fr-FR" dirty="0"/>
          </a:p>
        </p:txBody>
      </p:sp>
      <p:pic>
        <p:nvPicPr>
          <p:cNvPr id="13" name="Image 12">
            <a:extLst>
              <a:ext uri="{FF2B5EF4-FFF2-40B4-BE49-F238E27FC236}">
                <a16:creationId xmlns:a16="http://schemas.microsoft.com/office/drawing/2014/main" id="{B5E53700-42C8-468B-97C5-4ABB376E5C0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51052" y="5841033"/>
            <a:ext cx="1542558" cy="705793"/>
          </a:xfrm>
          <a:prstGeom prst="rect">
            <a:avLst/>
          </a:prstGeom>
        </p:spPr>
      </p:pic>
    </p:spTree>
    <p:extLst>
      <p:ext uri="{BB962C8B-B14F-4D97-AF65-F5344CB8AC3E}">
        <p14:creationId xmlns:p14="http://schemas.microsoft.com/office/powerpoint/2010/main" val="92716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 Graphiqu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5016009-8401-4DB4-84B0-D669023B9E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7"/>
            <a:ext cx="641723" cy="705050"/>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hasCustomPrompt="1"/>
          </p:nvPr>
        </p:nvSpPr>
        <p:spPr>
          <a:xfrm>
            <a:off x="703729" y="662400"/>
            <a:ext cx="11242914" cy="590931"/>
          </a:xfrm>
        </p:spPr>
        <p:txBody>
          <a:bodyPr rIns="0">
            <a:normAutofit/>
          </a:bodyPr>
          <a:lstStyle>
            <a:lvl1pPr>
              <a:defRPr>
                <a:solidFill>
                  <a:srgbClr val="13AD7D"/>
                </a:solidFill>
              </a:defRPr>
            </a:lvl1pPr>
            <a:lvl4pPr marL="268288" indent="3175">
              <a:defRPr/>
            </a:lvl4pPr>
          </a:lstStyle>
          <a:p>
            <a:pPr lvl="0"/>
            <a:r>
              <a:rPr lang="fr-FR" dirty="0"/>
              <a:t>Titre du graphique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3AD7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4" name="Espace réservé du graphique 3">
            <a:extLst>
              <a:ext uri="{FF2B5EF4-FFF2-40B4-BE49-F238E27FC236}">
                <a16:creationId xmlns:a16="http://schemas.microsoft.com/office/drawing/2014/main" id="{1C5739F3-759D-47F5-AE34-916A35089F1E}"/>
              </a:ext>
            </a:extLst>
          </p:cNvPr>
          <p:cNvSpPr>
            <a:spLocks noGrp="1"/>
          </p:cNvSpPr>
          <p:nvPr>
            <p:ph type="chart" sz="quarter" idx="13"/>
          </p:nvPr>
        </p:nvSpPr>
        <p:spPr>
          <a:xfrm>
            <a:off x="703263" y="1654175"/>
            <a:ext cx="5092700" cy="4114800"/>
          </a:xfrm>
        </p:spPr>
        <p:txBody>
          <a:bodyPr/>
          <a:lstStyle/>
          <a:p>
            <a:r>
              <a:rPr lang="fr-FR"/>
              <a:t>Cliquez sur l'icône pour ajouter un graphique</a:t>
            </a:r>
          </a:p>
        </p:txBody>
      </p:sp>
      <p:sp>
        <p:nvSpPr>
          <p:cNvPr id="9" name="Espace réservé du graphique 3">
            <a:extLst>
              <a:ext uri="{FF2B5EF4-FFF2-40B4-BE49-F238E27FC236}">
                <a16:creationId xmlns:a16="http://schemas.microsoft.com/office/drawing/2014/main" id="{CF4F3B4E-61C2-4BAE-A080-DA94BE41A2BA}"/>
              </a:ext>
            </a:extLst>
          </p:cNvPr>
          <p:cNvSpPr>
            <a:spLocks noGrp="1"/>
          </p:cNvSpPr>
          <p:nvPr>
            <p:ph type="chart" sz="quarter" idx="14"/>
          </p:nvPr>
        </p:nvSpPr>
        <p:spPr>
          <a:xfrm>
            <a:off x="6126629" y="1654175"/>
            <a:ext cx="5092700" cy="4114800"/>
          </a:xfrm>
        </p:spPr>
        <p:txBody>
          <a:bodyPr/>
          <a:lstStyle/>
          <a:p>
            <a:r>
              <a:rPr lang="fr-FR"/>
              <a:t>Cliquez sur l'icône pour ajouter un graphique</a:t>
            </a:r>
          </a:p>
        </p:txBody>
      </p:sp>
    </p:spTree>
    <p:extLst>
      <p:ext uri="{BB962C8B-B14F-4D97-AF65-F5344CB8AC3E}">
        <p14:creationId xmlns:p14="http://schemas.microsoft.com/office/powerpoint/2010/main" val="205519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1 visuel + légen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A029D26-E14E-4493-ACDF-39E5848E83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5"/>
            <a:ext cx="641726" cy="705056"/>
          </a:xfrm>
          <a:prstGeom prst="rect">
            <a:avLst/>
          </a:prstGeom>
        </p:spPr>
      </p:pic>
      <p:sp>
        <p:nvSpPr>
          <p:cNvPr id="13" name="Ellipse 12">
            <a:extLst>
              <a:ext uri="{FF2B5EF4-FFF2-40B4-BE49-F238E27FC236}">
                <a16:creationId xmlns:a16="http://schemas.microsoft.com/office/drawing/2014/main" id="{64986663-2A26-4DE7-A3BD-ED98EA88F4CD}"/>
              </a:ext>
            </a:extLst>
          </p:cNvPr>
          <p:cNvSpPr/>
          <p:nvPr userDrawn="1"/>
        </p:nvSpPr>
        <p:spPr>
          <a:xfrm>
            <a:off x="11623250" y="6501600"/>
            <a:ext cx="242413" cy="242413"/>
          </a:xfrm>
          <a:prstGeom prst="ellipse">
            <a:avLst/>
          </a:prstGeom>
          <a:solidFill>
            <a:srgbClr val="00B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0B0D4"/>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7246938" cy="4541946"/>
          </a:xfrm>
        </p:spPr>
        <p:txBody>
          <a:bodyPr/>
          <a:lstStyle/>
          <a:p>
            <a:r>
              <a:rPr lang="fr-FR"/>
              <a:t>Cliquez sur l'icône pour ajouter une image</a:t>
            </a:r>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7427116" y="2300740"/>
            <a:ext cx="4381500" cy="2753859"/>
          </a:xfrm>
          <a:prstGeom prst="roundRect">
            <a:avLst>
              <a:gd name="adj" fmla="val 2576"/>
            </a:avLst>
          </a:prstGeom>
          <a:solidFill>
            <a:srgbClr val="00B0D4"/>
          </a:solidFill>
        </p:spPr>
        <p:txBody>
          <a:bodyPr lIns="144000" tIns="144000" rIns="144000" bIns="144000" anchor="ctr" anchorCtr="0">
            <a:noAutofit/>
          </a:bodyPr>
          <a:lstStyle>
            <a:lvl1pPr>
              <a:defRPr sz="2800">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135596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 visuel + légen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271BD43-75D3-48D8-9B7B-271F4F05B0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076A6"/>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076A6"/>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7246938" cy="4541946"/>
          </a:xfrm>
        </p:spPr>
        <p:txBody>
          <a:bodyPr/>
          <a:lstStyle/>
          <a:p>
            <a:r>
              <a:rPr lang="fr-FR"/>
              <a:t>Cliquez sur l'icône pour ajouter une image</a:t>
            </a:r>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7427116" y="2300740"/>
            <a:ext cx="4381500" cy="2753859"/>
          </a:xfrm>
          <a:prstGeom prst="roundRect">
            <a:avLst>
              <a:gd name="adj" fmla="val 2576"/>
            </a:avLst>
          </a:prstGeom>
          <a:solidFill>
            <a:srgbClr val="1076A6"/>
          </a:solidFill>
        </p:spPr>
        <p:txBody>
          <a:bodyPr lIns="144000" tIns="144000" rIns="144000" bIns="144000" anchor="ctr" anchorCtr="0">
            <a:noAutofit/>
          </a:bodyPr>
          <a:lstStyle>
            <a:lvl1pPr>
              <a:defRPr sz="2800">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17722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3 visuel + légen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FC2C4C1-C46D-4BC3-A19D-01CA99D2C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F39D47"/>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39D47"/>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7246938" cy="4541946"/>
          </a:xfrm>
        </p:spPr>
        <p:txBody>
          <a:bodyPr/>
          <a:lstStyle/>
          <a:p>
            <a:r>
              <a:rPr lang="fr-FR"/>
              <a:t>Cliquez sur l'icône pour ajouter une image</a:t>
            </a:r>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7427116" y="2300740"/>
            <a:ext cx="4381500" cy="2753859"/>
          </a:xfrm>
          <a:prstGeom prst="roundRect">
            <a:avLst>
              <a:gd name="adj" fmla="val 2576"/>
            </a:avLst>
          </a:prstGeom>
          <a:solidFill>
            <a:srgbClr val="F39D47"/>
          </a:solidFill>
        </p:spPr>
        <p:txBody>
          <a:bodyPr lIns="144000" tIns="144000" rIns="144000" bIns="144000" anchor="ctr" anchorCtr="0">
            <a:noAutofit/>
          </a:bodyPr>
          <a:lstStyle>
            <a:lvl1pPr>
              <a:defRPr sz="2800">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18315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4 visuel + légen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55FBEBD-F89C-4C6B-8E46-1E9A20E4F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BBB70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BBB70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7246938" cy="4541946"/>
          </a:xfrm>
        </p:spPr>
        <p:txBody>
          <a:bodyPr/>
          <a:lstStyle/>
          <a:p>
            <a:r>
              <a:rPr lang="fr-FR"/>
              <a:t>Cliquez sur l'icône pour ajouter une image</a:t>
            </a:r>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7427116" y="2300740"/>
            <a:ext cx="4381500" cy="2753859"/>
          </a:xfrm>
          <a:prstGeom prst="roundRect">
            <a:avLst>
              <a:gd name="adj" fmla="val 2576"/>
            </a:avLst>
          </a:prstGeom>
          <a:solidFill>
            <a:srgbClr val="BBB70D"/>
          </a:solidFill>
        </p:spPr>
        <p:txBody>
          <a:bodyPr lIns="144000" tIns="144000" rIns="144000" bIns="144000" anchor="ctr" anchorCtr="0">
            <a:noAutofit/>
          </a:bodyPr>
          <a:lstStyle>
            <a:lvl1pPr>
              <a:defRPr sz="2800">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82021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5 visuel + légen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A0C6C8B-F384-4966-819B-CC854C5C11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F55151"/>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55151"/>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7246938" cy="4541946"/>
          </a:xfrm>
        </p:spPr>
        <p:txBody>
          <a:bodyPr/>
          <a:lstStyle/>
          <a:p>
            <a:r>
              <a:rPr lang="fr-FR"/>
              <a:t>Cliquez sur l'icône pour ajouter une image</a:t>
            </a:r>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7427116" y="2300740"/>
            <a:ext cx="4381500" cy="2753859"/>
          </a:xfrm>
          <a:prstGeom prst="roundRect">
            <a:avLst>
              <a:gd name="adj" fmla="val 2576"/>
            </a:avLst>
          </a:prstGeom>
          <a:solidFill>
            <a:srgbClr val="F55151"/>
          </a:solidFill>
        </p:spPr>
        <p:txBody>
          <a:bodyPr lIns="144000" tIns="144000" rIns="144000" bIns="144000" anchor="ctr" anchorCtr="0">
            <a:noAutofit/>
          </a:bodyPr>
          <a:lstStyle>
            <a:lvl1pPr>
              <a:defRPr sz="2800">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35643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6 visuel + légen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627F9B3-F5B2-4D2F-9E25-B411848188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7B1B9"/>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7B1B9"/>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7246938" cy="4541946"/>
          </a:xfrm>
        </p:spPr>
        <p:txBody>
          <a:bodyPr/>
          <a:lstStyle/>
          <a:p>
            <a:r>
              <a:rPr lang="fr-FR"/>
              <a:t>Cliquez sur l'icône pour ajouter une image</a:t>
            </a:r>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7427116" y="2300740"/>
            <a:ext cx="4381500" cy="2753859"/>
          </a:xfrm>
          <a:prstGeom prst="roundRect">
            <a:avLst>
              <a:gd name="adj" fmla="val 2576"/>
            </a:avLst>
          </a:prstGeom>
          <a:solidFill>
            <a:srgbClr val="17B1B9"/>
          </a:solidFill>
        </p:spPr>
        <p:txBody>
          <a:bodyPr lIns="144000" tIns="144000" rIns="144000" bIns="144000" anchor="ctr" anchorCtr="0">
            <a:noAutofit/>
          </a:bodyPr>
          <a:lstStyle>
            <a:lvl1pPr>
              <a:defRPr sz="2800">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195844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7 visuel + légen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410A274-C042-4B5F-94A4-23F32F81AF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3"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0A4C6A"/>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A4C6A"/>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7246938" cy="4541946"/>
          </a:xfrm>
        </p:spPr>
        <p:txBody>
          <a:bodyPr/>
          <a:lstStyle/>
          <a:p>
            <a:r>
              <a:rPr lang="fr-FR"/>
              <a:t>Cliquez sur l'icône pour ajouter une image</a:t>
            </a:r>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7427116" y="2300740"/>
            <a:ext cx="4381500" cy="2753859"/>
          </a:xfrm>
          <a:prstGeom prst="roundRect">
            <a:avLst>
              <a:gd name="adj" fmla="val 2576"/>
            </a:avLst>
          </a:prstGeom>
          <a:solidFill>
            <a:srgbClr val="0A4C6A"/>
          </a:solidFill>
        </p:spPr>
        <p:txBody>
          <a:bodyPr lIns="144000" tIns="144000" rIns="144000" bIns="144000" anchor="ctr" anchorCtr="0">
            <a:noAutofit/>
          </a:bodyPr>
          <a:lstStyle>
            <a:lvl1pPr>
              <a:defRPr sz="2800">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287828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8 visuel + légen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B6D978E-5DF5-4F95-B32C-896D5FBAC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7"/>
            <a:ext cx="641723" cy="705050"/>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3AD7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3AD7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7246938" cy="4541946"/>
          </a:xfrm>
        </p:spPr>
        <p:txBody>
          <a:bodyPr/>
          <a:lstStyle/>
          <a:p>
            <a:r>
              <a:rPr lang="fr-FR"/>
              <a:t>Cliquez sur l'icône pour ajouter une image</a:t>
            </a:r>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7427116" y="2300740"/>
            <a:ext cx="4381500" cy="2753859"/>
          </a:xfrm>
          <a:prstGeom prst="roundRect">
            <a:avLst>
              <a:gd name="adj" fmla="val 2576"/>
            </a:avLst>
          </a:prstGeom>
          <a:solidFill>
            <a:srgbClr val="13AD7D"/>
          </a:solidFill>
        </p:spPr>
        <p:txBody>
          <a:bodyPr lIns="144000" tIns="144000" rIns="144000" bIns="144000" anchor="ctr" anchorCtr="0">
            <a:noAutofit/>
          </a:bodyPr>
          <a:lstStyle>
            <a:lvl1pPr>
              <a:defRPr sz="2800">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214684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1 mosaique + légend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4182C3CF-E24D-4D4C-8821-FA077C03EE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5"/>
            <a:ext cx="641726" cy="705056"/>
          </a:xfrm>
          <a:prstGeom prst="rect">
            <a:avLst/>
          </a:prstGeom>
        </p:spPr>
      </p:pic>
      <p:sp>
        <p:nvSpPr>
          <p:cNvPr id="13" name="Ellipse 12">
            <a:extLst>
              <a:ext uri="{FF2B5EF4-FFF2-40B4-BE49-F238E27FC236}">
                <a16:creationId xmlns:a16="http://schemas.microsoft.com/office/drawing/2014/main" id="{64986663-2A26-4DE7-A3BD-ED98EA88F4CD}"/>
              </a:ext>
            </a:extLst>
          </p:cNvPr>
          <p:cNvSpPr/>
          <p:nvPr userDrawn="1"/>
        </p:nvSpPr>
        <p:spPr>
          <a:xfrm>
            <a:off x="11623250" y="6501600"/>
            <a:ext cx="242413" cy="242413"/>
          </a:xfrm>
          <a:prstGeom prst="ellipse">
            <a:avLst/>
          </a:prstGeom>
          <a:solidFill>
            <a:srgbClr val="00B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0B0D4"/>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2788771" cy="1686033"/>
          </a:xfrm>
        </p:spPr>
        <p:txBody>
          <a:bodyPr>
            <a:normAutofit/>
          </a:bodyPr>
          <a:lstStyle>
            <a:lvl1pPr>
              <a:defRPr sz="2800"/>
            </a:lvl1pPr>
          </a:lstStyle>
          <a:p>
            <a:r>
              <a:rPr lang="fr-FR"/>
              <a:t>Cliquez sur l'icône pour ajouter une image</a:t>
            </a:r>
            <a:endParaRPr lang="fr-FR" dirty="0"/>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830729" y="3046833"/>
            <a:ext cx="2788771" cy="365126"/>
          </a:xfrm>
          <a:prstGeom prst="roundRect">
            <a:avLst>
              <a:gd name="adj" fmla="val 2576"/>
            </a:avLst>
          </a:prstGeom>
          <a:solidFill>
            <a:srgbClr val="00B0D4"/>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4" name="Espace réservé pour une image  7">
            <a:extLst>
              <a:ext uri="{FF2B5EF4-FFF2-40B4-BE49-F238E27FC236}">
                <a16:creationId xmlns:a16="http://schemas.microsoft.com/office/drawing/2014/main" id="{3BA9A8BB-73E3-4FCE-939E-F0D359F60371}"/>
              </a:ext>
            </a:extLst>
          </p:cNvPr>
          <p:cNvSpPr>
            <a:spLocks noGrp="1"/>
          </p:cNvSpPr>
          <p:nvPr>
            <p:ph type="pic" sz="quarter" idx="15"/>
          </p:nvPr>
        </p:nvSpPr>
        <p:spPr>
          <a:xfrm>
            <a:off x="830729" y="3643153"/>
            <a:ext cx="2788771" cy="1686033"/>
          </a:xfrm>
        </p:spPr>
        <p:txBody>
          <a:bodyPr>
            <a:normAutofit/>
          </a:bodyPr>
          <a:lstStyle>
            <a:lvl1pPr>
              <a:defRPr sz="2800"/>
            </a:lvl1pPr>
          </a:lstStyle>
          <a:p>
            <a:r>
              <a:rPr lang="fr-FR"/>
              <a:t>Cliquez sur l'icône pour ajouter une image</a:t>
            </a:r>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29186"/>
            <a:ext cx="2788771" cy="365126"/>
          </a:xfrm>
          <a:prstGeom prst="roundRect">
            <a:avLst>
              <a:gd name="adj" fmla="val 2576"/>
            </a:avLst>
          </a:prstGeom>
          <a:solidFill>
            <a:srgbClr val="00B0D4"/>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3866029" y="1360800"/>
            <a:ext cx="2788771" cy="1686033"/>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3866029" y="3046833"/>
            <a:ext cx="2788771" cy="365126"/>
          </a:xfrm>
          <a:prstGeom prst="roundRect">
            <a:avLst>
              <a:gd name="adj" fmla="val 2576"/>
            </a:avLst>
          </a:prstGeom>
          <a:solidFill>
            <a:srgbClr val="00B0D4"/>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8" name="Espace réservé pour une image  7">
            <a:extLst>
              <a:ext uri="{FF2B5EF4-FFF2-40B4-BE49-F238E27FC236}">
                <a16:creationId xmlns:a16="http://schemas.microsoft.com/office/drawing/2014/main" id="{2E7B310A-CE52-44FF-A210-A109E149AFD6}"/>
              </a:ext>
            </a:extLst>
          </p:cNvPr>
          <p:cNvSpPr>
            <a:spLocks noGrp="1"/>
          </p:cNvSpPr>
          <p:nvPr>
            <p:ph type="pic" sz="quarter" idx="19"/>
          </p:nvPr>
        </p:nvSpPr>
        <p:spPr>
          <a:xfrm>
            <a:off x="3866029" y="3643153"/>
            <a:ext cx="2788771" cy="1686033"/>
          </a:xfrm>
        </p:spPr>
        <p:txBody>
          <a:bodyPr>
            <a:normAutofit/>
          </a:bodyPr>
          <a:lstStyle>
            <a:lvl1pPr>
              <a:defRPr sz="2800"/>
            </a:lvl1pPr>
          </a:lstStyle>
          <a:p>
            <a:r>
              <a:rPr lang="fr-FR"/>
              <a:t>Cliquez sur l'icône pour ajouter une image</a:t>
            </a:r>
          </a:p>
        </p:txBody>
      </p:sp>
      <p:sp>
        <p:nvSpPr>
          <p:cNvPr id="19" name="Espace réservé du texte 9">
            <a:extLst>
              <a:ext uri="{FF2B5EF4-FFF2-40B4-BE49-F238E27FC236}">
                <a16:creationId xmlns:a16="http://schemas.microsoft.com/office/drawing/2014/main" id="{FC328AFF-4FF3-46CD-B40D-BA48D1F19472}"/>
              </a:ext>
            </a:extLst>
          </p:cNvPr>
          <p:cNvSpPr>
            <a:spLocks noGrp="1"/>
          </p:cNvSpPr>
          <p:nvPr>
            <p:ph type="body" sz="quarter" idx="20"/>
          </p:nvPr>
        </p:nvSpPr>
        <p:spPr>
          <a:xfrm>
            <a:off x="3866029" y="5329186"/>
            <a:ext cx="2788771" cy="365126"/>
          </a:xfrm>
          <a:prstGeom prst="roundRect">
            <a:avLst>
              <a:gd name="adj" fmla="val 2576"/>
            </a:avLst>
          </a:prstGeom>
          <a:solidFill>
            <a:srgbClr val="00B0D4"/>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0" name="Espace réservé pour une image  7">
            <a:extLst>
              <a:ext uri="{FF2B5EF4-FFF2-40B4-BE49-F238E27FC236}">
                <a16:creationId xmlns:a16="http://schemas.microsoft.com/office/drawing/2014/main" id="{522B5457-0507-4B33-8B72-DABF26FD1BD2}"/>
              </a:ext>
            </a:extLst>
          </p:cNvPr>
          <p:cNvSpPr>
            <a:spLocks noGrp="1"/>
          </p:cNvSpPr>
          <p:nvPr>
            <p:ph type="pic" sz="quarter" idx="21"/>
          </p:nvPr>
        </p:nvSpPr>
        <p:spPr>
          <a:xfrm>
            <a:off x="6901329" y="1360800"/>
            <a:ext cx="2788771" cy="1686033"/>
          </a:xfrm>
        </p:spPr>
        <p:txBody>
          <a:bodyPr>
            <a:normAutofit/>
          </a:bodyPr>
          <a:lstStyle>
            <a:lvl1pPr>
              <a:defRPr sz="2800"/>
            </a:lvl1pPr>
          </a:lstStyle>
          <a:p>
            <a:r>
              <a:rPr lang="fr-FR"/>
              <a:t>Cliquez sur l'icône pour ajouter une image</a:t>
            </a:r>
          </a:p>
        </p:txBody>
      </p:sp>
      <p:sp>
        <p:nvSpPr>
          <p:cNvPr id="21" name="Espace réservé du texte 9">
            <a:extLst>
              <a:ext uri="{FF2B5EF4-FFF2-40B4-BE49-F238E27FC236}">
                <a16:creationId xmlns:a16="http://schemas.microsoft.com/office/drawing/2014/main" id="{7510EDCA-B361-45EA-A9DB-4339F0E6A100}"/>
              </a:ext>
            </a:extLst>
          </p:cNvPr>
          <p:cNvSpPr>
            <a:spLocks noGrp="1"/>
          </p:cNvSpPr>
          <p:nvPr>
            <p:ph type="body" sz="quarter" idx="22"/>
          </p:nvPr>
        </p:nvSpPr>
        <p:spPr>
          <a:xfrm>
            <a:off x="6901329" y="3046833"/>
            <a:ext cx="2788771" cy="365126"/>
          </a:xfrm>
          <a:prstGeom prst="roundRect">
            <a:avLst>
              <a:gd name="adj" fmla="val 2576"/>
            </a:avLst>
          </a:prstGeom>
          <a:solidFill>
            <a:srgbClr val="00B0D4"/>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2" name="Espace réservé pour une image  7">
            <a:extLst>
              <a:ext uri="{FF2B5EF4-FFF2-40B4-BE49-F238E27FC236}">
                <a16:creationId xmlns:a16="http://schemas.microsoft.com/office/drawing/2014/main" id="{20108886-756D-4C4A-9E9C-0340B0B29876}"/>
              </a:ext>
            </a:extLst>
          </p:cNvPr>
          <p:cNvSpPr>
            <a:spLocks noGrp="1"/>
          </p:cNvSpPr>
          <p:nvPr>
            <p:ph type="pic" sz="quarter" idx="23"/>
          </p:nvPr>
        </p:nvSpPr>
        <p:spPr>
          <a:xfrm>
            <a:off x="6901329" y="3643153"/>
            <a:ext cx="2788771" cy="1686033"/>
          </a:xfrm>
        </p:spPr>
        <p:txBody>
          <a:bodyPr>
            <a:normAutofit/>
          </a:bodyPr>
          <a:lstStyle>
            <a:lvl1pPr>
              <a:defRPr sz="2800"/>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8D67DDB-70E6-4038-9A1C-AEDA5652F5F6}"/>
              </a:ext>
            </a:extLst>
          </p:cNvPr>
          <p:cNvSpPr>
            <a:spLocks noGrp="1"/>
          </p:cNvSpPr>
          <p:nvPr>
            <p:ph type="body" sz="quarter" idx="24"/>
          </p:nvPr>
        </p:nvSpPr>
        <p:spPr>
          <a:xfrm>
            <a:off x="6901329" y="5329186"/>
            <a:ext cx="2788771" cy="365126"/>
          </a:xfrm>
          <a:prstGeom prst="roundRect">
            <a:avLst>
              <a:gd name="adj" fmla="val 2576"/>
            </a:avLst>
          </a:prstGeom>
          <a:solidFill>
            <a:srgbClr val="00B0D4"/>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4" name="Espace réservé du texte 3">
            <a:extLst>
              <a:ext uri="{FF2B5EF4-FFF2-40B4-BE49-F238E27FC236}">
                <a16:creationId xmlns:a16="http://schemas.microsoft.com/office/drawing/2014/main" id="{DF1112EF-64AB-477D-8CC7-18A3309031E7}"/>
              </a:ext>
            </a:extLst>
          </p:cNvPr>
          <p:cNvSpPr>
            <a:spLocks noGrp="1"/>
          </p:cNvSpPr>
          <p:nvPr>
            <p:ph type="body" sz="quarter" idx="25"/>
          </p:nvPr>
        </p:nvSpPr>
        <p:spPr>
          <a:xfrm>
            <a:off x="9835630" y="5140611"/>
            <a:ext cx="2066043" cy="600164"/>
          </a:xfrm>
        </p:spPr>
        <p:txBody>
          <a:bodyPr bIns="0" anchor="b" anchorCtr="0"/>
          <a:lstStyle>
            <a:lvl1pPr>
              <a:lnSpc>
                <a:spcPct val="100000"/>
              </a:lnSpc>
              <a:defRPr sz="1800">
                <a:latin typeface="+mj-lt"/>
              </a:defRPr>
            </a:lvl1pPr>
          </a:lstStyle>
          <a:p>
            <a:pPr lvl="0"/>
            <a:r>
              <a:rPr lang="fr-FR"/>
              <a:t>Modifiez les styles du texte du masque</a:t>
            </a:r>
          </a:p>
        </p:txBody>
      </p:sp>
    </p:spTree>
    <p:extLst>
      <p:ext uri="{BB962C8B-B14F-4D97-AF65-F5344CB8AC3E}">
        <p14:creationId xmlns:p14="http://schemas.microsoft.com/office/powerpoint/2010/main" val="213130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02FB073-F871-4C68-BF1A-6C9E0A69E0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02" y="0"/>
            <a:ext cx="12189195" cy="6858000"/>
          </a:xfrm>
          <a:prstGeom prst="rect">
            <a:avLst/>
          </a:prstGeom>
        </p:spPr>
      </p:pic>
      <p:pic>
        <p:nvPicPr>
          <p:cNvPr id="29" name="Image 28">
            <a:extLst>
              <a:ext uri="{FF2B5EF4-FFF2-40B4-BE49-F238E27FC236}">
                <a16:creationId xmlns:a16="http://schemas.microsoft.com/office/drawing/2014/main" id="{6ACCF1CA-AD5B-4CA0-B10D-3A9065411F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1406771" y="1561325"/>
            <a:ext cx="4206240" cy="586827"/>
          </a:xfrm>
        </p:spPr>
        <p:txBody>
          <a:bodyPr/>
          <a:lstStyle>
            <a:lvl1pPr marL="285750" indent="-285750">
              <a:spcBef>
                <a:spcPts val="0"/>
              </a:spcBef>
              <a:spcAft>
                <a:spcPts val="400"/>
              </a:spcAft>
              <a:buSzPct val="130000"/>
              <a:buFontTx/>
              <a:buBlip>
                <a:blip r:embed="rId4"/>
              </a:buBlip>
              <a:defRPr sz="1800">
                <a:solidFill>
                  <a:schemeClr val="bg1"/>
                </a:solidFill>
                <a:latin typeface="+mj-lt"/>
              </a:defRPr>
            </a:lvl1pPr>
            <a:lvl2pPr marL="266700" indent="0">
              <a:spcBef>
                <a:spcPts val="0"/>
              </a:spcBef>
              <a:spcAft>
                <a:spcPts val="0"/>
              </a:spcAft>
              <a:defRPr sz="1400">
                <a:solidFill>
                  <a:schemeClr val="bg1"/>
                </a:solidFill>
              </a:defRPr>
            </a:lvl2pPr>
            <a:lvl3pPr marL="0" indent="0">
              <a:buNone/>
              <a:defRPr/>
            </a:lvl3pPr>
            <a:lvl4pPr marL="268288" indent="3175">
              <a:defRPr/>
            </a:lvl4pPr>
          </a:lstStyle>
          <a:p>
            <a:pPr lvl="0"/>
            <a:r>
              <a:rPr lang="fr-FR"/>
              <a:t>Modifiez les styles du texte du masque</a:t>
            </a:r>
          </a:p>
          <a:p>
            <a:pPr lvl="1"/>
            <a:r>
              <a:rPr lang="fr-FR"/>
              <a:t>Deuxième niveau</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lvl1pPr>
              <a:defRPr>
                <a:solidFill>
                  <a:schemeClr val="bg1"/>
                </a:solidFill>
              </a:defRPr>
            </a:lvl1pPr>
          </a:lstStyle>
          <a:p>
            <a:r>
              <a:rPr lang="en-US"/>
              <a:t>Nuclear accident personnal protective measures     MSF OCP     version Draft March 2022</a:t>
            </a:r>
            <a:endParaRPr lang="fr-FR" dirty="0"/>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lvl1pPr>
              <a:defRPr>
                <a:solidFill>
                  <a:srgbClr val="0085BD"/>
                </a:solidFill>
              </a:defRPr>
            </a:lvl1pPr>
          </a:lstStyle>
          <a:p>
            <a:fld id="{0F90A797-E979-4357-8754-B8C081F6BB77}" type="slidenum">
              <a:rPr lang="fr-FR" smtClean="0"/>
              <a:pPr/>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25999"/>
            <a:ext cx="12192000" cy="903700"/>
          </a:xfrm>
          <a:prstGeom prst="rect">
            <a:avLst/>
          </a:prstGeom>
          <a:noFill/>
        </p:spPr>
        <p:txBody>
          <a:bodyPr vert="horz" wrap="square" lIns="0" tIns="36000" rIns="0" bIns="36000" rtlCol="0" anchor="ctr">
            <a:spAutoFit/>
          </a:bodyPr>
          <a:lstStyle>
            <a:lvl1pPr algn="ctr">
              <a:defRPr sz="6000">
                <a:solidFill>
                  <a:schemeClr val="bg1"/>
                </a:solidFill>
              </a:defRPr>
            </a:lvl1pPr>
          </a:lstStyle>
          <a:p>
            <a:r>
              <a:rPr lang="fr-FR" dirty="0"/>
              <a:t>Sommaire</a:t>
            </a:r>
          </a:p>
        </p:txBody>
      </p:sp>
      <p:sp>
        <p:nvSpPr>
          <p:cNvPr id="8" name="Espace réservé du texte 7">
            <a:extLst>
              <a:ext uri="{FF2B5EF4-FFF2-40B4-BE49-F238E27FC236}">
                <a16:creationId xmlns:a16="http://schemas.microsoft.com/office/drawing/2014/main" id="{CE0E6E2E-6D7C-4EC3-ACBE-4AC85DD59AC9}"/>
              </a:ext>
            </a:extLst>
          </p:cNvPr>
          <p:cNvSpPr>
            <a:spLocks noGrp="1"/>
          </p:cNvSpPr>
          <p:nvPr>
            <p:ph type="body" sz="quarter" idx="13" hasCustomPrompt="1"/>
          </p:nvPr>
        </p:nvSpPr>
        <p:spPr>
          <a:xfrm>
            <a:off x="373688" y="1600196"/>
            <a:ext cx="956603" cy="757130"/>
          </a:xfrm>
        </p:spPr>
        <p:txBody>
          <a:bodyPr/>
          <a:lstStyle>
            <a:lvl1pPr algn="ctr">
              <a:defRPr sz="4800">
                <a:solidFill>
                  <a:schemeClr val="bg1"/>
                </a:solidFill>
                <a:latin typeface="+mj-lt"/>
              </a:defRPr>
            </a:lvl1pPr>
          </a:lstStyle>
          <a:p>
            <a:pPr lvl="0"/>
            <a:r>
              <a:rPr lang="fr-FR" dirty="0"/>
              <a:t>00</a:t>
            </a:r>
          </a:p>
        </p:txBody>
      </p:sp>
      <p:sp>
        <p:nvSpPr>
          <p:cNvPr id="11" name="Espace réservé du texte 7">
            <a:extLst>
              <a:ext uri="{FF2B5EF4-FFF2-40B4-BE49-F238E27FC236}">
                <a16:creationId xmlns:a16="http://schemas.microsoft.com/office/drawing/2014/main" id="{0117F191-C411-4BDA-A4D4-40D6AE537C26}"/>
              </a:ext>
            </a:extLst>
          </p:cNvPr>
          <p:cNvSpPr>
            <a:spLocks noGrp="1"/>
          </p:cNvSpPr>
          <p:nvPr>
            <p:ph type="body" sz="quarter" idx="14" hasCustomPrompt="1"/>
          </p:nvPr>
        </p:nvSpPr>
        <p:spPr>
          <a:xfrm>
            <a:off x="373688" y="2285054"/>
            <a:ext cx="956603" cy="535531"/>
          </a:xfrm>
        </p:spPr>
        <p:txBody>
          <a:bodyPr lIns="0" rIns="0"/>
          <a:lstStyle>
            <a:lvl1pPr algn="ctr">
              <a:defRPr sz="3200">
                <a:solidFill>
                  <a:schemeClr val="bg1"/>
                </a:solidFill>
                <a:latin typeface="+mn-lt"/>
              </a:defRPr>
            </a:lvl1pPr>
          </a:lstStyle>
          <a:p>
            <a:pPr lvl="0"/>
            <a:r>
              <a:rPr lang="fr-FR" dirty="0"/>
              <a:t>P0</a:t>
            </a:r>
          </a:p>
        </p:txBody>
      </p:sp>
      <p:sp>
        <p:nvSpPr>
          <p:cNvPr id="14" name="Espace réservé du contenu 2">
            <a:extLst>
              <a:ext uri="{FF2B5EF4-FFF2-40B4-BE49-F238E27FC236}">
                <a16:creationId xmlns:a16="http://schemas.microsoft.com/office/drawing/2014/main" id="{B9F325FE-81E8-4CA2-AC92-CA16C07CCA52}"/>
              </a:ext>
            </a:extLst>
          </p:cNvPr>
          <p:cNvSpPr>
            <a:spLocks noGrp="1"/>
          </p:cNvSpPr>
          <p:nvPr>
            <p:ph idx="15"/>
          </p:nvPr>
        </p:nvSpPr>
        <p:spPr>
          <a:xfrm>
            <a:off x="1406771" y="3829400"/>
            <a:ext cx="4206240" cy="586827"/>
          </a:xfrm>
        </p:spPr>
        <p:txBody>
          <a:bodyPr/>
          <a:lstStyle>
            <a:lvl1pPr marL="285750" indent="-285750">
              <a:spcBef>
                <a:spcPts val="0"/>
              </a:spcBef>
              <a:spcAft>
                <a:spcPts val="400"/>
              </a:spcAft>
              <a:buSzPct val="130000"/>
              <a:buFontTx/>
              <a:buBlip>
                <a:blip r:embed="rId5"/>
              </a:buBlip>
              <a:defRPr sz="1800">
                <a:solidFill>
                  <a:schemeClr val="bg1"/>
                </a:solidFill>
                <a:latin typeface="+mj-lt"/>
              </a:defRPr>
            </a:lvl1pPr>
            <a:lvl2pPr marL="266700" indent="0">
              <a:spcBef>
                <a:spcPts val="0"/>
              </a:spcBef>
              <a:spcAft>
                <a:spcPts val="0"/>
              </a:spcAft>
              <a:buFontTx/>
              <a:buNone/>
              <a:defRPr sz="1400">
                <a:solidFill>
                  <a:schemeClr val="bg1"/>
                </a:solidFill>
              </a:defRPr>
            </a:lvl2pPr>
            <a:lvl3pPr marL="0" indent="0">
              <a:buNone/>
              <a:defRPr/>
            </a:lvl3pPr>
            <a:lvl4pPr marL="268288" indent="3175">
              <a:defRPr/>
            </a:lvl4pPr>
          </a:lstStyle>
          <a:p>
            <a:pPr lvl="0"/>
            <a:r>
              <a:rPr lang="fr-FR"/>
              <a:t>Modifiez les styles du texte du masque</a:t>
            </a:r>
          </a:p>
          <a:p>
            <a:pPr lvl="1"/>
            <a:r>
              <a:rPr lang="fr-FR"/>
              <a:t>Deuxième niveau</a:t>
            </a:r>
          </a:p>
        </p:txBody>
      </p:sp>
      <p:sp>
        <p:nvSpPr>
          <p:cNvPr id="15" name="Espace réservé du texte 7">
            <a:extLst>
              <a:ext uri="{FF2B5EF4-FFF2-40B4-BE49-F238E27FC236}">
                <a16:creationId xmlns:a16="http://schemas.microsoft.com/office/drawing/2014/main" id="{3AE26A7E-1087-486F-8C51-3871C0F5EBF0}"/>
              </a:ext>
            </a:extLst>
          </p:cNvPr>
          <p:cNvSpPr>
            <a:spLocks noGrp="1"/>
          </p:cNvSpPr>
          <p:nvPr>
            <p:ph type="body" sz="quarter" idx="16" hasCustomPrompt="1"/>
          </p:nvPr>
        </p:nvSpPr>
        <p:spPr>
          <a:xfrm>
            <a:off x="373688" y="3868271"/>
            <a:ext cx="956603" cy="757130"/>
          </a:xfrm>
        </p:spPr>
        <p:txBody>
          <a:bodyPr/>
          <a:lstStyle>
            <a:lvl1pPr algn="ctr">
              <a:defRPr sz="4800">
                <a:solidFill>
                  <a:schemeClr val="bg1"/>
                </a:solidFill>
                <a:latin typeface="+mj-lt"/>
              </a:defRPr>
            </a:lvl1pPr>
          </a:lstStyle>
          <a:p>
            <a:pPr lvl="0"/>
            <a:r>
              <a:rPr lang="fr-FR" dirty="0"/>
              <a:t>00</a:t>
            </a:r>
          </a:p>
        </p:txBody>
      </p:sp>
      <p:sp>
        <p:nvSpPr>
          <p:cNvPr id="16" name="Espace réservé du texte 7">
            <a:extLst>
              <a:ext uri="{FF2B5EF4-FFF2-40B4-BE49-F238E27FC236}">
                <a16:creationId xmlns:a16="http://schemas.microsoft.com/office/drawing/2014/main" id="{3994F1F0-B016-4D89-94DE-524CAB296EDE}"/>
              </a:ext>
            </a:extLst>
          </p:cNvPr>
          <p:cNvSpPr>
            <a:spLocks noGrp="1"/>
          </p:cNvSpPr>
          <p:nvPr>
            <p:ph type="body" sz="quarter" idx="17" hasCustomPrompt="1"/>
          </p:nvPr>
        </p:nvSpPr>
        <p:spPr>
          <a:xfrm>
            <a:off x="373688" y="4553129"/>
            <a:ext cx="956603" cy="535531"/>
          </a:xfrm>
        </p:spPr>
        <p:txBody>
          <a:bodyPr lIns="0" rIns="0"/>
          <a:lstStyle>
            <a:lvl1pPr algn="ctr">
              <a:defRPr sz="3200">
                <a:solidFill>
                  <a:schemeClr val="bg1"/>
                </a:solidFill>
                <a:latin typeface="+mn-lt"/>
              </a:defRPr>
            </a:lvl1pPr>
          </a:lstStyle>
          <a:p>
            <a:pPr lvl="0"/>
            <a:r>
              <a:rPr lang="fr-FR" dirty="0"/>
              <a:t>P0</a:t>
            </a:r>
          </a:p>
        </p:txBody>
      </p:sp>
      <p:sp>
        <p:nvSpPr>
          <p:cNvPr id="18" name="Espace réservé du contenu 2">
            <a:extLst>
              <a:ext uri="{FF2B5EF4-FFF2-40B4-BE49-F238E27FC236}">
                <a16:creationId xmlns:a16="http://schemas.microsoft.com/office/drawing/2014/main" id="{09A0DAB5-44A9-41E1-BB49-AA54995FFD21}"/>
              </a:ext>
            </a:extLst>
          </p:cNvPr>
          <p:cNvSpPr>
            <a:spLocks noGrp="1"/>
          </p:cNvSpPr>
          <p:nvPr>
            <p:ph idx="18"/>
          </p:nvPr>
        </p:nvSpPr>
        <p:spPr>
          <a:xfrm>
            <a:off x="7233587" y="1561325"/>
            <a:ext cx="4206240" cy="586827"/>
          </a:xfrm>
        </p:spPr>
        <p:txBody>
          <a:bodyPr/>
          <a:lstStyle>
            <a:lvl1pPr marL="285750" indent="-285750">
              <a:spcBef>
                <a:spcPts val="0"/>
              </a:spcBef>
              <a:spcAft>
                <a:spcPts val="400"/>
              </a:spcAft>
              <a:buSzPct val="130000"/>
              <a:buFontTx/>
              <a:buBlip>
                <a:blip r:embed="rId6"/>
              </a:buBlip>
              <a:defRPr sz="1800">
                <a:solidFill>
                  <a:schemeClr val="bg1"/>
                </a:solidFill>
                <a:latin typeface="+mj-lt"/>
              </a:defRPr>
            </a:lvl1pPr>
            <a:lvl2pPr marL="266700" indent="0">
              <a:spcBef>
                <a:spcPts val="0"/>
              </a:spcBef>
              <a:spcAft>
                <a:spcPts val="0"/>
              </a:spcAft>
              <a:defRPr sz="1400">
                <a:solidFill>
                  <a:schemeClr val="bg1"/>
                </a:solidFill>
              </a:defRPr>
            </a:lvl2pPr>
            <a:lvl3pPr marL="0" indent="0">
              <a:buNone/>
              <a:defRPr/>
            </a:lvl3pPr>
            <a:lvl4pPr marL="268288" indent="3175">
              <a:defRPr/>
            </a:lvl4pPr>
          </a:lstStyle>
          <a:p>
            <a:pPr lvl="0"/>
            <a:r>
              <a:rPr lang="fr-FR"/>
              <a:t>Modifiez les styles du texte du masque</a:t>
            </a:r>
          </a:p>
          <a:p>
            <a:pPr lvl="1"/>
            <a:r>
              <a:rPr lang="fr-FR"/>
              <a:t>Deuxième niveau</a:t>
            </a:r>
          </a:p>
        </p:txBody>
      </p:sp>
      <p:sp>
        <p:nvSpPr>
          <p:cNvPr id="19" name="Espace réservé du texte 7">
            <a:extLst>
              <a:ext uri="{FF2B5EF4-FFF2-40B4-BE49-F238E27FC236}">
                <a16:creationId xmlns:a16="http://schemas.microsoft.com/office/drawing/2014/main" id="{61F165B7-1938-4EE3-8569-8D18A7DB2B3B}"/>
              </a:ext>
            </a:extLst>
          </p:cNvPr>
          <p:cNvSpPr>
            <a:spLocks noGrp="1"/>
          </p:cNvSpPr>
          <p:nvPr>
            <p:ph type="body" sz="quarter" idx="19" hasCustomPrompt="1"/>
          </p:nvPr>
        </p:nvSpPr>
        <p:spPr>
          <a:xfrm>
            <a:off x="6200504" y="1600196"/>
            <a:ext cx="956603" cy="757130"/>
          </a:xfrm>
        </p:spPr>
        <p:txBody>
          <a:bodyPr/>
          <a:lstStyle>
            <a:lvl1pPr algn="ctr">
              <a:defRPr sz="4800">
                <a:solidFill>
                  <a:schemeClr val="bg1"/>
                </a:solidFill>
                <a:latin typeface="+mj-lt"/>
              </a:defRPr>
            </a:lvl1pPr>
          </a:lstStyle>
          <a:p>
            <a:pPr lvl="0"/>
            <a:r>
              <a:rPr lang="fr-FR" dirty="0"/>
              <a:t>00</a:t>
            </a:r>
          </a:p>
        </p:txBody>
      </p:sp>
      <p:sp>
        <p:nvSpPr>
          <p:cNvPr id="20" name="Espace réservé du texte 7">
            <a:extLst>
              <a:ext uri="{FF2B5EF4-FFF2-40B4-BE49-F238E27FC236}">
                <a16:creationId xmlns:a16="http://schemas.microsoft.com/office/drawing/2014/main" id="{1E36CBE9-F149-4A5C-A9C9-0BC2671204F5}"/>
              </a:ext>
            </a:extLst>
          </p:cNvPr>
          <p:cNvSpPr>
            <a:spLocks noGrp="1"/>
          </p:cNvSpPr>
          <p:nvPr>
            <p:ph type="body" sz="quarter" idx="20" hasCustomPrompt="1"/>
          </p:nvPr>
        </p:nvSpPr>
        <p:spPr>
          <a:xfrm>
            <a:off x="6200504" y="2285054"/>
            <a:ext cx="956603" cy="535531"/>
          </a:xfrm>
        </p:spPr>
        <p:txBody>
          <a:bodyPr lIns="0" rIns="0"/>
          <a:lstStyle>
            <a:lvl1pPr algn="ctr">
              <a:defRPr sz="3200">
                <a:solidFill>
                  <a:schemeClr val="bg1"/>
                </a:solidFill>
                <a:latin typeface="+mn-lt"/>
              </a:defRPr>
            </a:lvl1pPr>
          </a:lstStyle>
          <a:p>
            <a:pPr lvl="0"/>
            <a:r>
              <a:rPr lang="fr-FR" dirty="0"/>
              <a:t>P0</a:t>
            </a:r>
          </a:p>
        </p:txBody>
      </p:sp>
      <p:sp>
        <p:nvSpPr>
          <p:cNvPr id="22" name="Espace réservé du contenu 2">
            <a:extLst>
              <a:ext uri="{FF2B5EF4-FFF2-40B4-BE49-F238E27FC236}">
                <a16:creationId xmlns:a16="http://schemas.microsoft.com/office/drawing/2014/main" id="{64DFE9F6-9EFD-4D91-AA4C-1C680513AA1C}"/>
              </a:ext>
            </a:extLst>
          </p:cNvPr>
          <p:cNvSpPr>
            <a:spLocks noGrp="1"/>
          </p:cNvSpPr>
          <p:nvPr>
            <p:ph idx="21"/>
          </p:nvPr>
        </p:nvSpPr>
        <p:spPr>
          <a:xfrm>
            <a:off x="7233587" y="3830642"/>
            <a:ext cx="4206240" cy="586827"/>
          </a:xfrm>
        </p:spPr>
        <p:txBody>
          <a:bodyPr/>
          <a:lstStyle>
            <a:lvl1pPr marL="285750" indent="-285750">
              <a:spcBef>
                <a:spcPts val="0"/>
              </a:spcBef>
              <a:spcAft>
                <a:spcPts val="400"/>
              </a:spcAft>
              <a:buSzPct val="130000"/>
              <a:buFontTx/>
              <a:buBlip>
                <a:blip r:embed="rId7"/>
              </a:buBlip>
              <a:defRPr sz="1800">
                <a:solidFill>
                  <a:schemeClr val="bg1"/>
                </a:solidFill>
                <a:latin typeface="+mj-lt"/>
              </a:defRPr>
            </a:lvl1pPr>
            <a:lvl2pPr marL="266700" indent="0">
              <a:spcBef>
                <a:spcPts val="0"/>
              </a:spcBef>
              <a:spcAft>
                <a:spcPts val="0"/>
              </a:spcAft>
              <a:defRPr sz="1400">
                <a:solidFill>
                  <a:schemeClr val="bg1"/>
                </a:solidFill>
              </a:defRPr>
            </a:lvl2pPr>
            <a:lvl3pPr marL="0" indent="0">
              <a:buNone/>
              <a:defRPr/>
            </a:lvl3pPr>
            <a:lvl4pPr marL="268288" indent="3175">
              <a:defRPr/>
            </a:lvl4pPr>
          </a:lstStyle>
          <a:p>
            <a:pPr lvl="0"/>
            <a:r>
              <a:rPr lang="fr-FR"/>
              <a:t>Modifiez les styles du texte du masque</a:t>
            </a:r>
          </a:p>
          <a:p>
            <a:pPr lvl="1"/>
            <a:r>
              <a:rPr lang="fr-FR"/>
              <a:t>Deuxième niveau</a:t>
            </a:r>
          </a:p>
        </p:txBody>
      </p:sp>
      <p:sp>
        <p:nvSpPr>
          <p:cNvPr id="23" name="Espace réservé du texte 7">
            <a:extLst>
              <a:ext uri="{FF2B5EF4-FFF2-40B4-BE49-F238E27FC236}">
                <a16:creationId xmlns:a16="http://schemas.microsoft.com/office/drawing/2014/main" id="{D9F88300-5943-4A82-95B3-CC6E3EDE26C7}"/>
              </a:ext>
            </a:extLst>
          </p:cNvPr>
          <p:cNvSpPr>
            <a:spLocks noGrp="1"/>
          </p:cNvSpPr>
          <p:nvPr>
            <p:ph type="body" sz="quarter" idx="22" hasCustomPrompt="1"/>
          </p:nvPr>
        </p:nvSpPr>
        <p:spPr>
          <a:xfrm>
            <a:off x="6200504" y="3869513"/>
            <a:ext cx="956603" cy="757130"/>
          </a:xfrm>
        </p:spPr>
        <p:txBody>
          <a:bodyPr/>
          <a:lstStyle>
            <a:lvl1pPr algn="ctr">
              <a:defRPr sz="4800">
                <a:solidFill>
                  <a:schemeClr val="bg1"/>
                </a:solidFill>
                <a:latin typeface="+mj-lt"/>
              </a:defRPr>
            </a:lvl1pPr>
          </a:lstStyle>
          <a:p>
            <a:pPr lvl="0"/>
            <a:r>
              <a:rPr lang="fr-FR" dirty="0"/>
              <a:t>00</a:t>
            </a:r>
          </a:p>
        </p:txBody>
      </p:sp>
      <p:sp>
        <p:nvSpPr>
          <p:cNvPr id="24" name="Espace réservé du texte 7">
            <a:extLst>
              <a:ext uri="{FF2B5EF4-FFF2-40B4-BE49-F238E27FC236}">
                <a16:creationId xmlns:a16="http://schemas.microsoft.com/office/drawing/2014/main" id="{B28B2B7B-D183-4F0A-8F8C-9F8AD0062F3F}"/>
              </a:ext>
            </a:extLst>
          </p:cNvPr>
          <p:cNvSpPr>
            <a:spLocks noGrp="1"/>
          </p:cNvSpPr>
          <p:nvPr>
            <p:ph type="body" sz="quarter" idx="23" hasCustomPrompt="1"/>
          </p:nvPr>
        </p:nvSpPr>
        <p:spPr>
          <a:xfrm>
            <a:off x="6200504" y="4554371"/>
            <a:ext cx="956603" cy="535531"/>
          </a:xfrm>
        </p:spPr>
        <p:txBody>
          <a:bodyPr lIns="0" rIns="0"/>
          <a:lstStyle>
            <a:lvl1pPr algn="ctr">
              <a:defRPr sz="3200">
                <a:solidFill>
                  <a:schemeClr val="bg1"/>
                </a:solidFill>
                <a:latin typeface="+mn-lt"/>
              </a:defRPr>
            </a:lvl1pPr>
          </a:lstStyle>
          <a:p>
            <a:pPr lvl="0"/>
            <a:r>
              <a:rPr lang="fr-FR" dirty="0"/>
              <a:t>P0</a:t>
            </a:r>
          </a:p>
        </p:txBody>
      </p:sp>
      <p:grpSp>
        <p:nvGrpSpPr>
          <p:cNvPr id="26" name="Groupe 25">
            <a:extLst>
              <a:ext uri="{FF2B5EF4-FFF2-40B4-BE49-F238E27FC236}">
                <a16:creationId xmlns:a16="http://schemas.microsoft.com/office/drawing/2014/main" id="{6D14D3AE-841A-4AA5-A139-FDDDA6B7166F}"/>
              </a:ext>
            </a:extLst>
          </p:cNvPr>
          <p:cNvGrpSpPr/>
          <p:nvPr userDrawn="1"/>
        </p:nvGrpSpPr>
        <p:grpSpPr>
          <a:xfrm>
            <a:off x="291114" y="6239937"/>
            <a:ext cx="1748534" cy="507426"/>
            <a:chOff x="293208" y="5919344"/>
            <a:chExt cx="2182706" cy="633423"/>
          </a:xfrm>
        </p:grpSpPr>
        <p:pic>
          <p:nvPicPr>
            <p:cNvPr id="27" name="Image 26">
              <a:extLst>
                <a:ext uri="{FF2B5EF4-FFF2-40B4-BE49-F238E27FC236}">
                  <a16:creationId xmlns:a16="http://schemas.microsoft.com/office/drawing/2014/main" id="{1EFCE732-1C3B-4893-802E-B5B05A923AE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3208" y="5984419"/>
              <a:ext cx="1230974" cy="563229"/>
            </a:xfrm>
            <a:prstGeom prst="rect">
              <a:avLst/>
            </a:prstGeom>
          </p:spPr>
        </p:pic>
        <p:pic>
          <p:nvPicPr>
            <p:cNvPr id="28" name="Image 27">
              <a:extLst>
                <a:ext uri="{FF2B5EF4-FFF2-40B4-BE49-F238E27FC236}">
                  <a16:creationId xmlns:a16="http://schemas.microsoft.com/office/drawing/2014/main" id="{4A62EC77-D12F-4CEA-B1F8-6370112043B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745493" y="5919344"/>
              <a:ext cx="730421" cy="633423"/>
            </a:xfrm>
            <a:prstGeom prst="rect">
              <a:avLst/>
            </a:prstGeom>
          </p:spPr>
        </p:pic>
      </p:grpSp>
    </p:spTree>
    <p:extLst>
      <p:ext uri="{BB962C8B-B14F-4D97-AF65-F5344CB8AC3E}">
        <p14:creationId xmlns:p14="http://schemas.microsoft.com/office/powerpoint/2010/main" val="194621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2 mosaique + légend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05485AA9-87AB-4041-974C-3692BF3E9C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076A6"/>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076A6"/>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2788771" cy="1686033"/>
          </a:xfrm>
        </p:spPr>
        <p:txBody>
          <a:bodyPr>
            <a:normAutofit/>
          </a:bodyPr>
          <a:lstStyle>
            <a:lvl1pPr>
              <a:defRPr sz="2800"/>
            </a:lvl1pPr>
          </a:lstStyle>
          <a:p>
            <a:r>
              <a:rPr lang="fr-FR"/>
              <a:t>Cliquez sur l'icône pour ajouter une image</a:t>
            </a:r>
            <a:endParaRPr lang="fr-FR" dirty="0"/>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830729" y="3046833"/>
            <a:ext cx="2788771" cy="365126"/>
          </a:xfrm>
          <a:prstGeom prst="roundRect">
            <a:avLst>
              <a:gd name="adj" fmla="val 2576"/>
            </a:avLst>
          </a:prstGeom>
          <a:solidFill>
            <a:srgbClr val="1076A6"/>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4" name="Espace réservé pour une image  7">
            <a:extLst>
              <a:ext uri="{FF2B5EF4-FFF2-40B4-BE49-F238E27FC236}">
                <a16:creationId xmlns:a16="http://schemas.microsoft.com/office/drawing/2014/main" id="{3BA9A8BB-73E3-4FCE-939E-F0D359F60371}"/>
              </a:ext>
            </a:extLst>
          </p:cNvPr>
          <p:cNvSpPr>
            <a:spLocks noGrp="1"/>
          </p:cNvSpPr>
          <p:nvPr>
            <p:ph type="pic" sz="quarter" idx="15"/>
          </p:nvPr>
        </p:nvSpPr>
        <p:spPr>
          <a:xfrm>
            <a:off x="830729" y="3643153"/>
            <a:ext cx="2788771" cy="1686033"/>
          </a:xfrm>
        </p:spPr>
        <p:txBody>
          <a:bodyPr>
            <a:normAutofit/>
          </a:bodyPr>
          <a:lstStyle>
            <a:lvl1pPr>
              <a:defRPr sz="2800"/>
            </a:lvl1pPr>
          </a:lstStyle>
          <a:p>
            <a:r>
              <a:rPr lang="fr-FR"/>
              <a:t>Cliquez sur l'icône pour ajouter une image</a:t>
            </a:r>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29186"/>
            <a:ext cx="2788771" cy="365126"/>
          </a:xfrm>
          <a:prstGeom prst="roundRect">
            <a:avLst>
              <a:gd name="adj" fmla="val 2576"/>
            </a:avLst>
          </a:prstGeom>
          <a:solidFill>
            <a:srgbClr val="1076A6"/>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3866029" y="1360800"/>
            <a:ext cx="2788771" cy="1686033"/>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3866029" y="3046833"/>
            <a:ext cx="2788771" cy="365126"/>
          </a:xfrm>
          <a:prstGeom prst="roundRect">
            <a:avLst>
              <a:gd name="adj" fmla="val 2576"/>
            </a:avLst>
          </a:prstGeom>
          <a:solidFill>
            <a:srgbClr val="1076A6"/>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8" name="Espace réservé pour une image  7">
            <a:extLst>
              <a:ext uri="{FF2B5EF4-FFF2-40B4-BE49-F238E27FC236}">
                <a16:creationId xmlns:a16="http://schemas.microsoft.com/office/drawing/2014/main" id="{2E7B310A-CE52-44FF-A210-A109E149AFD6}"/>
              </a:ext>
            </a:extLst>
          </p:cNvPr>
          <p:cNvSpPr>
            <a:spLocks noGrp="1"/>
          </p:cNvSpPr>
          <p:nvPr>
            <p:ph type="pic" sz="quarter" idx="19"/>
          </p:nvPr>
        </p:nvSpPr>
        <p:spPr>
          <a:xfrm>
            <a:off x="3866029" y="3643153"/>
            <a:ext cx="2788771" cy="1686033"/>
          </a:xfrm>
        </p:spPr>
        <p:txBody>
          <a:bodyPr>
            <a:normAutofit/>
          </a:bodyPr>
          <a:lstStyle>
            <a:lvl1pPr>
              <a:defRPr sz="2800"/>
            </a:lvl1pPr>
          </a:lstStyle>
          <a:p>
            <a:r>
              <a:rPr lang="fr-FR"/>
              <a:t>Cliquez sur l'icône pour ajouter une image</a:t>
            </a:r>
          </a:p>
        </p:txBody>
      </p:sp>
      <p:sp>
        <p:nvSpPr>
          <p:cNvPr id="19" name="Espace réservé du texte 9">
            <a:extLst>
              <a:ext uri="{FF2B5EF4-FFF2-40B4-BE49-F238E27FC236}">
                <a16:creationId xmlns:a16="http://schemas.microsoft.com/office/drawing/2014/main" id="{FC328AFF-4FF3-46CD-B40D-BA48D1F19472}"/>
              </a:ext>
            </a:extLst>
          </p:cNvPr>
          <p:cNvSpPr>
            <a:spLocks noGrp="1"/>
          </p:cNvSpPr>
          <p:nvPr>
            <p:ph type="body" sz="quarter" idx="20"/>
          </p:nvPr>
        </p:nvSpPr>
        <p:spPr>
          <a:xfrm>
            <a:off x="3866029" y="5329186"/>
            <a:ext cx="2788771" cy="365126"/>
          </a:xfrm>
          <a:prstGeom prst="roundRect">
            <a:avLst>
              <a:gd name="adj" fmla="val 2576"/>
            </a:avLst>
          </a:prstGeom>
          <a:solidFill>
            <a:srgbClr val="1076A6"/>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0" name="Espace réservé pour une image  7">
            <a:extLst>
              <a:ext uri="{FF2B5EF4-FFF2-40B4-BE49-F238E27FC236}">
                <a16:creationId xmlns:a16="http://schemas.microsoft.com/office/drawing/2014/main" id="{522B5457-0507-4B33-8B72-DABF26FD1BD2}"/>
              </a:ext>
            </a:extLst>
          </p:cNvPr>
          <p:cNvSpPr>
            <a:spLocks noGrp="1"/>
          </p:cNvSpPr>
          <p:nvPr>
            <p:ph type="pic" sz="quarter" idx="21"/>
          </p:nvPr>
        </p:nvSpPr>
        <p:spPr>
          <a:xfrm>
            <a:off x="6901329" y="1360800"/>
            <a:ext cx="2788771" cy="1686033"/>
          </a:xfrm>
        </p:spPr>
        <p:txBody>
          <a:bodyPr>
            <a:normAutofit/>
          </a:bodyPr>
          <a:lstStyle>
            <a:lvl1pPr>
              <a:defRPr sz="2800"/>
            </a:lvl1pPr>
          </a:lstStyle>
          <a:p>
            <a:r>
              <a:rPr lang="fr-FR"/>
              <a:t>Cliquez sur l'icône pour ajouter une image</a:t>
            </a:r>
          </a:p>
        </p:txBody>
      </p:sp>
      <p:sp>
        <p:nvSpPr>
          <p:cNvPr id="21" name="Espace réservé du texte 9">
            <a:extLst>
              <a:ext uri="{FF2B5EF4-FFF2-40B4-BE49-F238E27FC236}">
                <a16:creationId xmlns:a16="http://schemas.microsoft.com/office/drawing/2014/main" id="{7510EDCA-B361-45EA-A9DB-4339F0E6A100}"/>
              </a:ext>
            </a:extLst>
          </p:cNvPr>
          <p:cNvSpPr>
            <a:spLocks noGrp="1"/>
          </p:cNvSpPr>
          <p:nvPr>
            <p:ph type="body" sz="quarter" idx="22"/>
          </p:nvPr>
        </p:nvSpPr>
        <p:spPr>
          <a:xfrm>
            <a:off x="6901329" y="3046833"/>
            <a:ext cx="2788771" cy="365126"/>
          </a:xfrm>
          <a:prstGeom prst="roundRect">
            <a:avLst>
              <a:gd name="adj" fmla="val 2576"/>
            </a:avLst>
          </a:prstGeom>
          <a:solidFill>
            <a:srgbClr val="1076A6"/>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2" name="Espace réservé pour une image  7">
            <a:extLst>
              <a:ext uri="{FF2B5EF4-FFF2-40B4-BE49-F238E27FC236}">
                <a16:creationId xmlns:a16="http://schemas.microsoft.com/office/drawing/2014/main" id="{20108886-756D-4C4A-9E9C-0340B0B29876}"/>
              </a:ext>
            </a:extLst>
          </p:cNvPr>
          <p:cNvSpPr>
            <a:spLocks noGrp="1"/>
          </p:cNvSpPr>
          <p:nvPr>
            <p:ph type="pic" sz="quarter" idx="23"/>
          </p:nvPr>
        </p:nvSpPr>
        <p:spPr>
          <a:xfrm>
            <a:off x="6901329" y="3643153"/>
            <a:ext cx="2788771" cy="1686033"/>
          </a:xfrm>
        </p:spPr>
        <p:txBody>
          <a:bodyPr>
            <a:normAutofit/>
          </a:bodyPr>
          <a:lstStyle>
            <a:lvl1pPr>
              <a:defRPr sz="2800"/>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8D67DDB-70E6-4038-9A1C-AEDA5652F5F6}"/>
              </a:ext>
            </a:extLst>
          </p:cNvPr>
          <p:cNvSpPr>
            <a:spLocks noGrp="1"/>
          </p:cNvSpPr>
          <p:nvPr>
            <p:ph type="body" sz="quarter" idx="24"/>
          </p:nvPr>
        </p:nvSpPr>
        <p:spPr>
          <a:xfrm>
            <a:off x="6901329" y="5329186"/>
            <a:ext cx="2788771" cy="365126"/>
          </a:xfrm>
          <a:prstGeom prst="roundRect">
            <a:avLst>
              <a:gd name="adj" fmla="val 2576"/>
            </a:avLst>
          </a:prstGeom>
          <a:solidFill>
            <a:srgbClr val="1076A6"/>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4" name="Espace réservé du texte 3">
            <a:extLst>
              <a:ext uri="{FF2B5EF4-FFF2-40B4-BE49-F238E27FC236}">
                <a16:creationId xmlns:a16="http://schemas.microsoft.com/office/drawing/2014/main" id="{DF1112EF-64AB-477D-8CC7-18A3309031E7}"/>
              </a:ext>
            </a:extLst>
          </p:cNvPr>
          <p:cNvSpPr>
            <a:spLocks noGrp="1"/>
          </p:cNvSpPr>
          <p:nvPr>
            <p:ph type="body" sz="quarter" idx="25"/>
          </p:nvPr>
        </p:nvSpPr>
        <p:spPr>
          <a:xfrm>
            <a:off x="9835630" y="5140611"/>
            <a:ext cx="2066043" cy="600164"/>
          </a:xfrm>
        </p:spPr>
        <p:txBody>
          <a:bodyPr bIns="0" anchor="b" anchorCtr="0"/>
          <a:lstStyle>
            <a:lvl1pPr>
              <a:lnSpc>
                <a:spcPct val="100000"/>
              </a:lnSpc>
              <a:defRPr sz="1800">
                <a:solidFill>
                  <a:srgbClr val="1076A6"/>
                </a:solidFill>
                <a:latin typeface="+mj-lt"/>
              </a:defRPr>
            </a:lvl1pPr>
          </a:lstStyle>
          <a:p>
            <a:pPr lvl="0"/>
            <a:r>
              <a:rPr lang="fr-FR"/>
              <a:t>Modifiez les styles du texte du masque</a:t>
            </a:r>
          </a:p>
        </p:txBody>
      </p:sp>
    </p:spTree>
    <p:extLst>
      <p:ext uri="{BB962C8B-B14F-4D97-AF65-F5344CB8AC3E}">
        <p14:creationId xmlns:p14="http://schemas.microsoft.com/office/powerpoint/2010/main" val="69648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3 mosaique + légend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1D235899-889A-4296-A19A-6598565F62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F39D47"/>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39D47"/>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2788771" cy="1686033"/>
          </a:xfrm>
        </p:spPr>
        <p:txBody>
          <a:bodyPr>
            <a:normAutofit/>
          </a:bodyPr>
          <a:lstStyle>
            <a:lvl1pPr>
              <a:defRPr sz="2800"/>
            </a:lvl1pPr>
          </a:lstStyle>
          <a:p>
            <a:r>
              <a:rPr lang="fr-FR"/>
              <a:t>Cliquez sur l'icône pour ajouter une image</a:t>
            </a:r>
            <a:endParaRPr lang="fr-FR" dirty="0"/>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830729" y="3046833"/>
            <a:ext cx="2788771" cy="365126"/>
          </a:xfrm>
          <a:prstGeom prst="roundRect">
            <a:avLst>
              <a:gd name="adj" fmla="val 2576"/>
            </a:avLst>
          </a:prstGeom>
          <a:solidFill>
            <a:srgbClr val="F39D47"/>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4" name="Espace réservé pour une image  7">
            <a:extLst>
              <a:ext uri="{FF2B5EF4-FFF2-40B4-BE49-F238E27FC236}">
                <a16:creationId xmlns:a16="http://schemas.microsoft.com/office/drawing/2014/main" id="{3BA9A8BB-73E3-4FCE-939E-F0D359F60371}"/>
              </a:ext>
            </a:extLst>
          </p:cNvPr>
          <p:cNvSpPr>
            <a:spLocks noGrp="1"/>
          </p:cNvSpPr>
          <p:nvPr>
            <p:ph type="pic" sz="quarter" idx="15"/>
          </p:nvPr>
        </p:nvSpPr>
        <p:spPr>
          <a:xfrm>
            <a:off x="830729" y="3643153"/>
            <a:ext cx="2788771" cy="1686033"/>
          </a:xfrm>
        </p:spPr>
        <p:txBody>
          <a:bodyPr>
            <a:normAutofit/>
          </a:bodyPr>
          <a:lstStyle>
            <a:lvl1pPr>
              <a:defRPr sz="2800"/>
            </a:lvl1pPr>
          </a:lstStyle>
          <a:p>
            <a:r>
              <a:rPr lang="fr-FR"/>
              <a:t>Cliquez sur l'icône pour ajouter une image</a:t>
            </a:r>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29186"/>
            <a:ext cx="2788771" cy="365126"/>
          </a:xfrm>
          <a:prstGeom prst="roundRect">
            <a:avLst>
              <a:gd name="adj" fmla="val 2576"/>
            </a:avLst>
          </a:prstGeom>
          <a:solidFill>
            <a:srgbClr val="F39D47"/>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3866029" y="1360800"/>
            <a:ext cx="2788771" cy="1686033"/>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3866029" y="3046833"/>
            <a:ext cx="2788771" cy="365126"/>
          </a:xfrm>
          <a:prstGeom prst="roundRect">
            <a:avLst>
              <a:gd name="adj" fmla="val 2576"/>
            </a:avLst>
          </a:prstGeom>
          <a:solidFill>
            <a:srgbClr val="F39D47"/>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8" name="Espace réservé pour une image  7">
            <a:extLst>
              <a:ext uri="{FF2B5EF4-FFF2-40B4-BE49-F238E27FC236}">
                <a16:creationId xmlns:a16="http://schemas.microsoft.com/office/drawing/2014/main" id="{2E7B310A-CE52-44FF-A210-A109E149AFD6}"/>
              </a:ext>
            </a:extLst>
          </p:cNvPr>
          <p:cNvSpPr>
            <a:spLocks noGrp="1"/>
          </p:cNvSpPr>
          <p:nvPr>
            <p:ph type="pic" sz="quarter" idx="19"/>
          </p:nvPr>
        </p:nvSpPr>
        <p:spPr>
          <a:xfrm>
            <a:off x="3866029" y="3643153"/>
            <a:ext cx="2788771" cy="1686033"/>
          </a:xfrm>
        </p:spPr>
        <p:txBody>
          <a:bodyPr>
            <a:normAutofit/>
          </a:bodyPr>
          <a:lstStyle>
            <a:lvl1pPr>
              <a:defRPr sz="2800"/>
            </a:lvl1pPr>
          </a:lstStyle>
          <a:p>
            <a:r>
              <a:rPr lang="fr-FR"/>
              <a:t>Cliquez sur l'icône pour ajouter une image</a:t>
            </a:r>
          </a:p>
        </p:txBody>
      </p:sp>
      <p:sp>
        <p:nvSpPr>
          <p:cNvPr id="19" name="Espace réservé du texte 9">
            <a:extLst>
              <a:ext uri="{FF2B5EF4-FFF2-40B4-BE49-F238E27FC236}">
                <a16:creationId xmlns:a16="http://schemas.microsoft.com/office/drawing/2014/main" id="{FC328AFF-4FF3-46CD-B40D-BA48D1F19472}"/>
              </a:ext>
            </a:extLst>
          </p:cNvPr>
          <p:cNvSpPr>
            <a:spLocks noGrp="1"/>
          </p:cNvSpPr>
          <p:nvPr>
            <p:ph type="body" sz="quarter" idx="20"/>
          </p:nvPr>
        </p:nvSpPr>
        <p:spPr>
          <a:xfrm>
            <a:off x="3866029" y="5329186"/>
            <a:ext cx="2788771" cy="365126"/>
          </a:xfrm>
          <a:prstGeom prst="roundRect">
            <a:avLst>
              <a:gd name="adj" fmla="val 2576"/>
            </a:avLst>
          </a:prstGeom>
          <a:solidFill>
            <a:srgbClr val="F39D47"/>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0" name="Espace réservé pour une image  7">
            <a:extLst>
              <a:ext uri="{FF2B5EF4-FFF2-40B4-BE49-F238E27FC236}">
                <a16:creationId xmlns:a16="http://schemas.microsoft.com/office/drawing/2014/main" id="{522B5457-0507-4B33-8B72-DABF26FD1BD2}"/>
              </a:ext>
            </a:extLst>
          </p:cNvPr>
          <p:cNvSpPr>
            <a:spLocks noGrp="1"/>
          </p:cNvSpPr>
          <p:nvPr>
            <p:ph type="pic" sz="quarter" idx="21"/>
          </p:nvPr>
        </p:nvSpPr>
        <p:spPr>
          <a:xfrm>
            <a:off x="6901329" y="1360800"/>
            <a:ext cx="2788771" cy="1686033"/>
          </a:xfrm>
        </p:spPr>
        <p:txBody>
          <a:bodyPr>
            <a:normAutofit/>
          </a:bodyPr>
          <a:lstStyle>
            <a:lvl1pPr>
              <a:defRPr sz="2800"/>
            </a:lvl1pPr>
          </a:lstStyle>
          <a:p>
            <a:r>
              <a:rPr lang="fr-FR"/>
              <a:t>Cliquez sur l'icône pour ajouter une image</a:t>
            </a:r>
          </a:p>
        </p:txBody>
      </p:sp>
      <p:sp>
        <p:nvSpPr>
          <p:cNvPr id="21" name="Espace réservé du texte 9">
            <a:extLst>
              <a:ext uri="{FF2B5EF4-FFF2-40B4-BE49-F238E27FC236}">
                <a16:creationId xmlns:a16="http://schemas.microsoft.com/office/drawing/2014/main" id="{7510EDCA-B361-45EA-A9DB-4339F0E6A100}"/>
              </a:ext>
            </a:extLst>
          </p:cNvPr>
          <p:cNvSpPr>
            <a:spLocks noGrp="1"/>
          </p:cNvSpPr>
          <p:nvPr>
            <p:ph type="body" sz="quarter" idx="22"/>
          </p:nvPr>
        </p:nvSpPr>
        <p:spPr>
          <a:xfrm>
            <a:off x="6901329" y="3046833"/>
            <a:ext cx="2788771" cy="365126"/>
          </a:xfrm>
          <a:prstGeom prst="roundRect">
            <a:avLst>
              <a:gd name="adj" fmla="val 2576"/>
            </a:avLst>
          </a:prstGeom>
          <a:solidFill>
            <a:srgbClr val="F39D47"/>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2" name="Espace réservé pour une image  7">
            <a:extLst>
              <a:ext uri="{FF2B5EF4-FFF2-40B4-BE49-F238E27FC236}">
                <a16:creationId xmlns:a16="http://schemas.microsoft.com/office/drawing/2014/main" id="{20108886-756D-4C4A-9E9C-0340B0B29876}"/>
              </a:ext>
            </a:extLst>
          </p:cNvPr>
          <p:cNvSpPr>
            <a:spLocks noGrp="1"/>
          </p:cNvSpPr>
          <p:nvPr>
            <p:ph type="pic" sz="quarter" idx="23"/>
          </p:nvPr>
        </p:nvSpPr>
        <p:spPr>
          <a:xfrm>
            <a:off x="6901329" y="3643153"/>
            <a:ext cx="2788771" cy="1686033"/>
          </a:xfrm>
        </p:spPr>
        <p:txBody>
          <a:bodyPr>
            <a:normAutofit/>
          </a:bodyPr>
          <a:lstStyle>
            <a:lvl1pPr>
              <a:defRPr sz="2800"/>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8D67DDB-70E6-4038-9A1C-AEDA5652F5F6}"/>
              </a:ext>
            </a:extLst>
          </p:cNvPr>
          <p:cNvSpPr>
            <a:spLocks noGrp="1"/>
          </p:cNvSpPr>
          <p:nvPr>
            <p:ph type="body" sz="quarter" idx="24"/>
          </p:nvPr>
        </p:nvSpPr>
        <p:spPr>
          <a:xfrm>
            <a:off x="6901329" y="5329186"/>
            <a:ext cx="2788771" cy="365126"/>
          </a:xfrm>
          <a:prstGeom prst="roundRect">
            <a:avLst>
              <a:gd name="adj" fmla="val 2576"/>
            </a:avLst>
          </a:prstGeom>
          <a:solidFill>
            <a:srgbClr val="F39D47"/>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4" name="Espace réservé du texte 3">
            <a:extLst>
              <a:ext uri="{FF2B5EF4-FFF2-40B4-BE49-F238E27FC236}">
                <a16:creationId xmlns:a16="http://schemas.microsoft.com/office/drawing/2014/main" id="{DF1112EF-64AB-477D-8CC7-18A3309031E7}"/>
              </a:ext>
            </a:extLst>
          </p:cNvPr>
          <p:cNvSpPr>
            <a:spLocks noGrp="1"/>
          </p:cNvSpPr>
          <p:nvPr>
            <p:ph type="body" sz="quarter" idx="25"/>
          </p:nvPr>
        </p:nvSpPr>
        <p:spPr>
          <a:xfrm>
            <a:off x="9835630" y="5140611"/>
            <a:ext cx="2066043" cy="600164"/>
          </a:xfrm>
        </p:spPr>
        <p:txBody>
          <a:bodyPr bIns="0" anchor="b" anchorCtr="0"/>
          <a:lstStyle>
            <a:lvl1pPr>
              <a:lnSpc>
                <a:spcPct val="100000"/>
              </a:lnSpc>
              <a:defRPr sz="1800">
                <a:solidFill>
                  <a:srgbClr val="F39D47"/>
                </a:solidFill>
                <a:latin typeface="+mj-lt"/>
              </a:defRPr>
            </a:lvl1pPr>
          </a:lstStyle>
          <a:p>
            <a:pPr lvl="0"/>
            <a:r>
              <a:rPr lang="fr-FR"/>
              <a:t>Modifiez les styles du texte du masque</a:t>
            </a:r>
          </a:p>
        </p:txBody>
      </p:sp>
    </p:spTree>
    <p:extLst>
      <p:ext uri="{BB962C8B-B14F-4D97-AF65-F5344CB8AC3E}">
        <p14:creationId xmlns:p14="http://schemas.microsoft.com/office/powerpoint/2010/main" val="212611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4 mosaique + légend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B00FBF5D-75FE-45DC-AE64-54D3A5AF7C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BBB70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BBB70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2788771" cy="1686033"/>
          </a:xfrm>
        </p:spPr>
        <p:txBody>
          <a:bodyPr>
            <a:normAutofit/>
          </a:bodyPr>
          <a:lstStyle>
            <a:lvl1pPr>
              <a:defRPr sz="2800"/>
            </a:lvl1pPr>
          </a:lstStyle>
          <a:p>
            <a:r>
              <a:rPr lang="fr-FR"/>
              <a:t>Cliquez sur l'icône pour ajouter une image</a:t>
            </a:r>
            <a:endParaRPr lang="fr-FR" dirty="0"/>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830729" y="3046833"/>
            <a:ext cx="2788771" cy="365126"/>
          </a:xfrm>
          <a:prstGeom prst="roundRect">
            <a:avLst>
              <a:gd name="adj" fmla="val 2576"/>
            </a:avLst>
          </a:prstGeom>
          <a:solidFill>
            <a:srgbClr val="BBB70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4" name="Espace réservé pour une image  7">
            <a:extLst>
              <a:ext uri="{FF2B5EF4-FFF2-40B4-BE49-F238E27FC236}">
                <a16:creationId xmlns:a16="http://schemas.microsoft.com/office/drawing/2014/main" id="{3BA9A8BB-73E3-4FCE-939E-F0D359F60371}"/>
              </a:ext>
            </a:extLst>
          </p:cNvPr>
          <p:cNvSpPr>
            <a:spLocks noGrp="1"/>
          </p:cNvSpPr>
          <p:nvPr>
            <p:ph type="pic" sz="quarter" idx="15"/>
          </p:nvPr>
        </p:nvSpPr>
        <p:spPr>
          <a:xfrm>
            <a:off x="830729" y="3643153"/>
            <a:ext cx="2788771" cy="1686033"/>
          </a:xfrm>
        </p:spPr>
        <p:txBody>
          <a:bodyPr>
            <a:normAutofit/>
          </a:bodyPr>
          <a:lstStyle>
            <a:lvl1pPr>
              <a:defRPr sz="2800"/>
            </a:lvl1pPr>
          </a:lstStyle>
          <a:p>
            <a:r>
              <a:rPr lang="fr-FR"/>
              <a:t>Cliquez sur l'icône pour ajouter une image</a:t>
            </a:r>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29186"/>
            <a:ext cx="2788771" cy="365126"/>
          </a:xfrm>
          <a:prstGeom prst="roundRect">
            <a:avLst>
              <a:gd name="adj" fmla="val 2576"/>
            </a:avLst>
          </a:prstGeom>
          <a:solidFill>
            <a:srgbClr val="BBB70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3866029" y="1360800"/>
            <a:ext cx="2788771" cy="1686033"/>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3866029" y="3046833"/>
            <a:ext cx="2788771" cy="365126"/>
          </a:xfrm>
          <a:prstGeom prst="roundRect">
            <a:avLst>
              <a:gd name="adj" fmla="val 2576"/>
            </a:avLst>
          </a:prstGeom>
          <a:solidFill>
            <a:srgbClr val="BBB70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8" name="Espace réservé pour une image  7">
            <a:extLst>
              <a:ext uri="{FF2B5EF4-FFF2-40B4-BE49-F238E27FC236}">
                <a16:creationId xmlns:a16="http://schemas.microsoft.com/office/drawing/2014/main" id="{2E7B310A-CE52-44FF-A210-A109E149AFD6}"/>
              </a:ext>
            </a:extLst>
          </p:cNvPr>
          <p:cNvSpPr>
            <a:spLocks noGrp="1"/>
          </p:cNvSpPr>
          <p:nvPr>
            <p:ph type="pic" sz="quarter" idx="19"/>
          </p:nvPr>
        </p:nvSpPr>
        <p:spPr>
          <a:xfrm>
            <a:off x="3866029" y="3643153"/>
            <a:ext cx="2788771" cy="1686033"/>
          </a:xfrm>
        </p:spPr>
        <p:txBody>
          <a:bodyPr>
            <a:normAutofit/>
          </a:bodyPr>
          <a:lstStyle>
            <a:lvl1pPr>
              <a:defRPr sz="2800"/>
            </a:lvl1pPr>
          </a:lstStyle>
          <a:p>
            <a:r>
              <a:rPr lang="fr-FR"/>
              <a:t>Cliquez sur l'icône pour ajouter une image</a:t>
            </a:r>
          </a:p>
        </p:txBody>
      </p:sp>
      <p:sp>
        <p:nvSpPr>
          <p:cNvPr id="19" name="Espace réservé du texte 9">
            <a:extLst>
              <a:ext uri="{FF2B5EF4-FFF2-40B4-BE49-F238E27FC236}">
                <a16:creationId xmlns:a16="http://schemas.microsoft.com/office/drawing/2014/main" id="{FC328AFF-4FF3-46CD-B40D-BA48D1F19472}"/>
              </a:ext>
            </a:extLst>
          </p:cNvPr>
          <p:cNvSpPr>
            <a:spLocks noGrp="1"/>
          </p:cNvSpPr>
          <p:nvPr>
            <p:ph type="body" sz="quarter" idx="20"/>
          </p:nvPr>
        </p:nvSpPr>
        <p:spPr>
          <a:xfrm>
            <a:off x="3866029" y="5329186"/>
            <a:ext cx="2788771" cy="365126"/>
          </a:xfrm>
          <a:prstGeom prst="roundRect">
            <a:avLst>
              <a:gd name="adj" fmla="val 2576"/>
            </a:avLst>
          </a:prstGeom>
          <a:solidFill>
            <a:srgbClr val="BBB70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0" name="Espace réservé pour une image  7">
            <a:extLst>
              <a:ext uri="{FF2B5EF4-FFF2-40B4-BE49-F238E27FC236}">
                <a16:creationId xmlns:a16="http://schemas.microsoft.com/office/drawing/2014/main" id="{522B5457-0507-4B33-8B72-DABF26FD1BD2}"/>
              </a:ext>
            </a:extLst>
          </p:cNvPr>
          <p:cNvSpPr>
            <a:spLocks noGrp="1"/>
          </p:cNvSpPr>
          <p:nvPr>
            <p:ph type="pic" sz="quarter" idx="21"/>
          </p:nvPr>
        </p:nvSpPr>
        <p:spPr>
          <a:xfrm>
            <a:off x="6901329" y="1360800"/>
            <a:ext cx="2788771" cy="1686033"/>
          </a:xfrm>
        </p:spPr>
        <p:txBody>
          <a:bodyPr>
            <a:normAutofit/>
          </a:bodyPr>
          <a:lstStyle>
            <a:lvl1pPr>
              <a:defRPr sz="2800"/>
            </a:lvl1pPr>
          </a:lstStyle>
          <a:p>
            <a:r>
              <a:rPr lang="fr-FR"/>
              <a:t>Cliquez sur l'icône pour ajouter une image</a:t>
            </a:r>
          </a:p>
        </p:txBody>
      </p:sp>
      <p:sp>
        <p:nvSpPr>
          <p:cNvPr id="21" name="Espace réservé du texte 9">
            <a:extLst>
              <a:ext uri="{FF2B5EF4-FFF2-40B4-BE49-F238E27FC236}">
                <a16:creationId xmlns:a16="http://schemas.microsoft.com/office/drawing/2014/main" id="{7510EDCA-B361-45EA-A9DB-4339F0E6A100}"/>
              </a:ext>
            </a:extLst>
          </p:cNvPr>
          <p:cNvSpPr>
            <a:spLocks noGrp="1"/>
          </p:cNvSpPr>
          <p:nvPr>
            <p:ph type="body" sz="quarter" idx="22"/>
          </p:nvPr>
        </p:nvSpPr>
        <p:spPr>
          <a:xfrm>
            <a:off x="6901329" y="3046833"/>
            <a:ext cx="2788771" cy="365126"/>
          </a:xfrm>
          <a:prstGeom prst="roundRect">
            <a:avLst>
              <a:gd name="adj" fmla="val 2576"/>
            </a:avLst>
          </a:prstGeom>
          <a:solidFill>
            <a:srgbClr val="BBB70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2" name="Espace réservé pour une image  7">
            <a:extLst>
              <a:ext uri="{FF2B5EF4-FFF2-40B4-BE49-F238E27FC236}">
                <a16:creationId xmlns:a16="http://schemas.microsoft.com/office/drawing/2014/main" id="{20108886-756D-4C4A-9E9C-0340B0B29876}"/>
              </a:ext>
            </a:extLst>
          </p:cNvPr>
          <p:cNvSpPr>
            <a:spLocks noGrp="1"/>
          </p:cNvSpPr>
          <p:nvPr>
            <p:ph type="pic" sz="quarter" idx="23"/>
          </p:nvPr>
        </p:nvSpPr>
        <p:spPr>
          <a:xfrm>
            <a:off x="6901329" y="3643153"/>
            <a:ext cx="2788771" cy="1686033"/>
          </a:xfrm>
        </p:spPr>
        <p:txBody>
          <a:bodyPr>
            <a:normAutofit/>
          </a:bodyPr>
          <a:lstStyle>
            <a:lvl1pPr>
              <a:defRPr sz="2800"/>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8D67DDB-70E6-4038-9A1C-AEDA5652F5F6}"/>
              </a:ext>
            </a:extLst>
          </p:cNvPr>
          <p:cNvSpPr>
            <a:spLocks noGrp="1"/>
          </p:cNvSpPr>
          <p:nvPr>
            <p:ph type="body" sz="quarter" idx="24"/>
          </p:nvPr>
        </p:nvSpPr>
        <p:spPr>
          <a:xfrm>
            <a:off x="6901329" y="5329186"/>
            <a:ext cx="2788771" cy="365126"/>
          </a:xfrm>
          <a:prstGeom prst="roundRect">
            <a:avLst>
              <a:gd name="adj" fmla="val 2576"/>
            </a:avLst>
          </a:prstGeom>
          <a:solidFill>
            <a:srgbClr val="BBB70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4" name="Espace réservé du texte 3">
            <a:extLst>
              <a:ext uri="{FF2B5EF4-FFF2-40B4-BE49-F238E27FC236}">
                <a16:creationId xmlns:a16="http://schemas.microsoft.com/office/drawing/2014/main" id="{DF1112EF-64AB-477D-8CC7-18A3309031E7}"/>
              </a:ext>
            </a:extLst>
          </p:cNvPr>
          <p:cNvSpPr>
            <a:spLocks noGrp="1"/>
          </p:cNvSpPr>
          <p:nvPr>
            <p:ph type="body" sz="quarter" idx="25"/>
          </p:nvPr>
        </p:nvSpPr>
        <p:spPr>
          <a:xfrm>
            <a:off x="9835630" y="5140611"/>
            <a:ext cx="2066043" cy="600164"/>
          </a:xfrm>
        </p:spPr>
        <p:txBody>
          <a:bodyPr bIns="0" anchor="b" anchorCtr="0"/>
          <a:lstStyle>
            <a:lvl1pPr>
              <a:lnSpc>
                <a:spcPct val="100000"/>
              </a:lnSpc>
              <a:defRPr sz="1800">
                <a:solidFill>
                  <a:srgbClr val="BBB70D"/>
                </a:solidFill>
                <a:latin typeface="+mj-lt"/>
              </a:defRPr>
            </a:lvl1pPr>
          </a:lstStyle>
          <a:p>
            <a:pPr lvl="0"/>
            <a:r>
              <a:rPr lang="fr-FR"/>
              <a:t>Modifiez les styles du texte du masque</a:t>
            </a:r>
          </a:p>
        </p:txBody>
      </p:sp>
    </p:spTree>
    <p:extLst>
      <p:ext uri="{BB962C8B-B14F-4D97-AF65-F5344CB8AC3E}">
        <p14:creationId xmlns:p14="http://schemas.microsoft.com/office/powerpoint/2010/main" val="192820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5 mosaique + légend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573B3C7C-2A33-4947-B79E-B86EBF97B6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F55151"/>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55151"/>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2788771" cy="1686033"/>
          </a:xfrm>
        </p:spPr>
        <p:txBody>
          <a:bodyPr>
            <a:normAutofit/>
          </a:bodyPr>
          <a:lstStyle>
            <a:lvl1pPr>
              <a:defRPr sz="2800"/>
            </a:lvl1pPr>
          </a:lstStyle>
          <a:p>
            <a:r>
              <a:rPr lang="fr-FR"/>
              <a:t>Cliquez sur l'icône pour ajouter une image</a:t>
            </a:r>
            <a:endParaRPr lang="fr-FR" dirty="0"/>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830729" y="3046833"/>
            <a:ext cx="2788771" cy="365126"/>
          </a:xfrm>
          <a:prstGeom prst="roundRect">
            <a:avLst>
              <a:gd name="adj" fmla="val 2576"/>
            </a:avLst>
          </a:prstGeom>
          <a:solidFill>
            <a:srgbClr val="F55151"/>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4" name="Espace réservé pour une image  7">
            <a:extLst>
              <a:ext uri="{FF2B5EF4-FFF2-40B4-BE49-F238E27FC236}">
                <a16:creationId xmlns:a16="http://schemas.microsoft.com/office/drawing/2014/main" id="{3BA9A8BB-73E3-4FCE-939E-F0D359F60371}"/>
              </a:ext>
            </a:extLst>
          </p:cNvPr>
          <p:cNvSpPr>
            <a:spLocks noGrp="1"/>
          </p:cNvSpPr>
          <p:nvPr>
            <p:ph type="pic" sz="quarter" idx="15"/>
          </p:nvPr>
        </p:nvSpPr>
        <p:spPr>
          <a:xfrm>
            <a:off x="830729" y="3643153"/>
            <a:ext cx="2788771" cy="1686033"/>
          </a:xfrm>
        </p:spPr>
        <p:txBody>
          <a:bodyPr>
            <a:normAutofit/>
          </a:bodyPr>
          <a:lstStyle>
            <a:lvl1pPr>
              <a:defRPr sz="2800"/>
            </a:lvl1pPr>
          </a:lstStyle>
          <a:p>
            <a:r>
              <a:rPr lang="fr-FR"/>
              <a:t>Cliquez sur l'icône pour ajouter une image</a:t>
            </a:r>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29186"/>
            <a:ext cx="2788771" cy="365126"/>
          </a:xfrm>
          <a:prstGeom prst="roundRect">
            <a:avLst>
              <a:gd name="adj" fmla="val 2576"/>
            </a:avLst>
          </a:prstGeom>
          <a:solidFill>
            <a:srgbClr val="F55151"/>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3866029" y="1360800"/>
            <a:ext cx="2788771" cy="1686033"/>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3866029" y="3046833"/>
            <a:ext cx="2788771" cy="365126"/>
          </a:xfrm>
          <a:prstGeom prst="roundRect">
            <a:avLst>
              <a:gd name="adj" fmla="val 2576"/>
            </a:avLst>
          </a:prstGeom>
          <a:solidFill>
            <a:srgbClr val="F55151"/>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8" name="Espace réservé pour une image  7">
            <a:extLst>
              <a:ext uri="{FF2B5EF4-FFF2-40B4-BE49-F238E27FC236}">
                <a16:creationId xmlns:a16="http://schemas.microsoft.com/office/drawing/2014/main" id="{2E7B310A-CE52-44FF-A210-A109E149AFD6}"/>
              </a:ext>
            </a:extLst>
          </p:cNvPr>
          <p:cNvSpPr>
            <a:spLocks noGrp="1"/>
          </p:cNvSpPr>
          <p:nvPr>
            <p:ph type="pic" sz="quarter" idx="19"/>
          </p:nvPr>
        </p:nvSpPr>
        <p:spPr>
          <a:xfrm>
            <a:off x="3866029" y="3643153"/>
            <a:ext cx="2788771" cy="1686033"/>
          </a:xfrm>
        </p:spPr>
        <p:txBody>
          <a:bodyPr>
            <a:normAutofit/>
          </a:bodyPr>
          <a:lstStyle>
            <a:lvl1pPr>
              <a:defRPr sz="2800"/>
            </a:lvl1pPr>
          </a:lstStyle>
          <a:p>
            <a:r>
              <a:rPr lang="fr-FR"/>
              <a:t>Cliquez sur l'icône pour ajouter une image</a:t>
            </a:r>
          </a:p>
        </p:txBody>
      </p:sp>
      <p:sp>
        <p:nvSpPr>
          <p:cNvPr id="19" name="Espace réservé du texte 9">
            <a:extLst>
              <a:ext uri="{FF2B5EF4-FFF2-40B4-BE49-F238E27FC236}">
                <a16:creationId xmlns:a16="http://schemas.microsoft.com/office/drawing/2014/main" id="{FC328AFF-4FF3-46CD-B40D-BA48D1F19472}"/>
              </a:ext>
            </a:extLst>
          </p:cNvPr>
          <p:cNvSpPr>
            <a:spLocks noGrp="1"/>
          </p:cNvSpPr>
          <p:nvPr>
            <p:ph type="body" sz="quarter" idx="20"/>
          </p:nvPr>
        </p:nvSpPr>
        <p:spPr>
          <a:xfrm>
            <a:off x="3866029" y="5329186"/>
            <a:ext cx="2788771" cy="365126"/>
          </a:xfrm>
          <a:prstGeom prst="roundRect">
            <a:avLst>
              <a:gd name="adj" fmla="val 2576"/>
            </a:avLst>
          </a:prstGeom>
          <a:solidFill>
            <a:srgbClr val="F55151"/>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0" name="Espace réservé pour une image  7">
            <a:extLst>
              <a:ext uri="{FF2B5EF4-FFF2-40B4-BE49-F238E27FC236}">
                <a16:creationId xmlns:a16="http://schemas.microsoft.com/office/drawing/2014/main" id="{522B5457-0507-4B33-8B72-DABF26FD1BD2}"/>
              </a:ext>
            </a:extLst>
          </p:cNvPr>
          <p:cNvSpPr>
            <a:spLocks noGrp="1"/>
          </p:cNvSpPr>
          <p:nvPr>
            <p:ph type="pic" sz="quarter" idx="21"/>
          </p:nvPr>
        </p:nvSpPr>
        <p:spPr>
          <a:xfrm>
            <a:off x="6901329" y="1360800"/>
            <a:ext cx="2788771" cy="1686033"/>
          </a:xfrm>
        </p:spPr>
        <p:txBody>
          <a:bodyPr>
            <a:normAutofit/>
          </a:bodyPr>
          <a:lstStyle>
            <a:lvl1pPr>
              <a:defRPr sz="2800"/>
            </a:lvl1pPr>
          </a:lstStyle>
          <a:p>
            <a:r>
              <a:rPr lang="fr-FR"/>
              <a:t>Cliquez sur l'icône pour ajouter une image</a:t>
            </a:r>
          </a:p>
        </p:txBody>
      </p:sp>
      <p:sp>
        <p:nvSpPr>
          <p:cNvPr id="21" name="Espace réservé du texte 9">
            <a:extLst>
              <a:ext uri="{FF2B5EF4-FFF2-40B4-BE49-F238E27FC236}">
                <a16:creationId xmlns:a16="http://schemas.microsoft.com/office/drawing/2014/main" id="{7510EDCA-B361-45EA-A9DB-4339F0E6A100}"/>
              </a:ext>
            </a:extLst>
          </p:cNvPr>
          <p:cNvSpPr>
            <a:spLocks noGrp="1"/>
          </p:cNvSpPr>
          <p:nvPr>
            <p:ph type="body" sz="quarter" idx="22"/>
          </p:nvPr>
        </p:nvSpPr>
        <p:spPr>
          <a:xfrm>
            <a:off x="6901329" y="3046833"/>
            <a:ext cx="2788771" cy="365126"/>
          </a:xfrm>
          <a:prstGeom prst="roundRect">
            <a:avLst>
              <a:gd name="adj" fmla="val 2576"/>
            </a:avLst>
          </a:prstGeom>
          <a:solidFill>
            <a:srgbClr val="F55151"/>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2" name="Espace réservé pour une image  7">
            <a:extLst>
              <a:ext uri="{FF2B5EF4-FFF2-40B4-BE49-F238E27FC236}">
                <a16:creationId xmlns:a16="http://schemas.microsoft.com/office/drawing/2014/main" id="{20108886-756D-4C4A-9E9C-0340B0B29876}"/>
              </a:ext>
            </a:extLst>
          </p:cNvPr>
          <p:cNvSpPr>
            <a:spLocks noGrp="1"/>
          </p:cNvSpPr>
          <p:nvPr>
            <p:ph type="pic" sz="quarter" idx="23"/>
          </p:nvPr>
        </p:nvSpPr>
        <p:spPr>
          <a:xfrm>
            <a:off x="6901329" y="3643153"/>
            <a:ext cx="2788771" cy="1686033"/>
          </a:xfrm>
        </p:spPr>
        <p:txBody>
          <a:bodyPr>
            <a:normAutofit/>
          </a:bodyPr>
          <a:lstStyle>
            <a:lvl1pPr>
              <a:defRPr sz="2800"/>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8D67DDB-70E6-4038-9A1C-AEDA5652F5F6}"/>
              </a:ext>
            </a:extLst>
          </p:cNvPr>
          <p:cNvSpPr>
            <a:spLocks noGrp="1"/>
          </p:cNvSpPr>
          <p:nvPr>
            <p:ph type="body" sz="quarter" idx="24"/>
          </p:nvPr>
        </p:nvSpPr>
        <p:spPr>
          <a:xfrm>
            <a:off x="6901329" y="5329186"/>
            <a:ext cx="2788771" cy="365126"/>
          </a:xfrm>
          <a:prstGeom prst="roundRect">
            <a:avLst>
              <a:gd name="adj" fmla="val 2576"/>
            </a:avLst>
          </a:prstGeom>
          <a:solidFill>
            <a:srgbClr val="F55151"/>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4" name="Espace réservé du texte 3">
            <a:extLst>
              <a:ext uri="{FF2B5EF4-FFF2-40B4-BE49-F238E27FC236}">
                <a16:creationId xmlns:a16="http://schemas.microsoft.com/office/drawing/2014/main" id="{DF1112EF-64AB-477D-8CC7-18A3309031E7}"/>
              </a:ext>
            </a:extLst>
          </p:cNvPr>
          <p:cNvSpPr>
            <a:spLocks noGrp="1"/>
          </p:cNvSpPr>
          <p:nvPr>
            <p:ph type="body" sz="quarter" idx="25"/>
          </p:nvPr>
        </p:nvSpPr>
        <p:spPr>
          <a:xfrm>
            <a:off x="9835630" y="5140611"/>
            <a:ext cx="2066043" cy="600164"/>
          </a:xfrm>
        </p:spPr>
        <p:txBody>
          <a:bodyPr bIns="0" anchor="b" anchorCtr="0"/>
          <a:lstStyle>
            <a:lvl1pPr>
              <a:lnSpc>
                <a:spcPct val="100000"/>
              </a:lnSpc>
              <a:defRPr sz="1800">
                <a:solidFill>
                  <a:srgbClr val="F55151"/>
                </a:solidFill>
                <a:latin typeface="+mj-lt"/>
              </a:defRPr>
            </a:lvl1pPr>
          </a:lstStyle>
          <a:p>
            <a:pPr lvl="0"/>
            <a:r>
              <a:rPr lang="fr-FR"/>
              <a:t>Modifiez les styles du texte du masque</a:t>
            </a:r>
          </a:p>
        </p:txBody>
      </p:sp>
    </p:spTree>
    <p:extLst>
      <p:ext uri="{BB962C8B-B14F-4D97-AF65-F5344CB8AC3E}">
        <p14:creationId xmlns:p14="http://schemas.microsoft.com/office/powerpoint/2010/main" val="146641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6 mosaique + légend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B4F6C03F-C07D-4DA5-AF7B-A2C86B922F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7B1B9"/>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7B1B9"/>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2788771" cy="1686033"/>
          </a:xfrm>
        </p:spPr>
        <p:txBody>
          <a:bodyPr>
            <a:normAutofit/>
          </a:bodyPr>
          <a:lstStyle>
            <a:lvl1pPr>
              <a:defRPr sz="2800"/>
            </a:lvl1pPr>
          </a:lstStyle>
          <a:p>
            <a:r>
              <a:rPr lang="fr-FR"/>
              <a:t>Cliquez sur l'icône pour ajouter une image</a:t>
            </a:r>
            <a:endParaRPr lang="fr-FR" dirty="0"/>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830729" y="3046833"/>
            <a:ext cx="2788771" cy="365126"/>
          </a:xfrm>
          <a:prstGeom prst="roundRect">
            <a:avLst>
              <a:gd name="adj" fmla="val 2576"/>
            </a:avLst>
          </a:prstGeom>
          <a:solidFill>
            <a:srgbClr val="17B1B9"/>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4" name="Espace réservé pour une image  7">
            <a:extLst>
              <a:ext uri="{FF2B5EF4-FFF2-40B4-BE49-F238E27FC236}">
                <a16:creationId xmlns:a16="http://schemas.microsoft.com/office/drawing/2014/main" id="{3BA9A8BB-73E3-4FCE-939E-F0D359F60371}"/>
              </a:ext>
            </a:extLst>
          </p:cNvPr>
          <p:cNvSpPr>
            <a:spLocks noGrp="1"/>
          </p:cNvSpPr>
          <p:nvPr>
            <p:ph type="pic" sz="quarter" idx="15"/>
          </p:nvPr>
        </p:nvSpPr>
        <p:spPr>
          <a:xfrm>
            <a:off x="830729" y="3643153"/>
            <a:ext cx="2788771" cy="1686033"/>
          </a:xfrm>
        </p:spPr>
        <p:txBody>
          <a:bodyPr>
            <a:normAutofit/>
          </a:bodyPr>
          <a:lstStyle>
            <a:lvl1pPr>
              <a:defRPr sz="2800"/>
            </a:lvl1pPr>
          </a:lstStyle>
          <a:p>
            <a:r>
              <a:rPr lang="fr-FR"/>
              <a:t>Cliquez sur l'icône pour ajouter une image</a:t>
            </a:r>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29186"/>
            <a:ext cx="2788771" cy="365126"/>
          </a:xfrm>
          <a:prstGeom prst="roundRect">
            <a:avLst>
              <a:gd name="adj" fmla="val 2576"/>
            </a:avLst>
          </a:prstGeom>
          <a:solidFill>
            <a:srgbClr val="17B1B9"/>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3866029" y="1360800"/>
            <a:ext cx="2788771" cy="1686033"/>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3866029" y="3046833"/>
            <a:ext cx="2788771" cy="365126"/>
          </a:xfrm>
          <a:prstGeom prst="roundRect">
            <a:avLst>
              <a:gd name="adj" fmla="val 2576"/>
            </a:avLst>
          </a:prstGeom>
          <a:solidFill>
            <a:srgbClr val="17B1B9"/>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8" name="Espace réservé pour une image  7">
            <a:extLst>
              <a:ext uri="{FF2B5EF4-FFF2-40B4-BE49-F238E27FC236}">
                <a16:creationId xmlns:a16="http://schemas.microsoft.com/office/drawing/2014/main" id="{2E7B310A-CE52-44FF-A210-A109E149AFD6}"/>
              </a:ext>
            </a:extLst>
          </p:cNvPr>
          <p:cNvSpPr>
            <a:spLocks noGrp="1"/>
          </p:cNvSpPr>
          <p:nvPr>
            <p:ph type="pic" sz="quarter" idx="19"/>
          </p:nvPr>
        </p:nvSpPr>
        <p:spPr>
          <a:xfrm>
            <a:off x="3866029" y="3643153"/>
            <a:ext cx="2788771" cy="1686033"/>
          </a:xfrm>
        </p:spPr>
        <p:txBody>
          <a:bodyPr>
            <a:normAutofit/>
          </a:bodyPr>
          <a:lstStyle>
            <a:lvl1pPr>
              <a:defRPr sz="2800"/>
            </a:lvl1pPr>
          </a:lstStyle>
          <a:p>
            <a:r>
              <a:rPr lang="fr-FR"/>
              <a:t>Cliquez sur l'icône pour ajouter une image</a:t>
            </a:r>
          </a:p>
        </p:txBody>
      </p:sp>
      <p:sp>
        <p:nvSpPr>
          <p:cNvPr id="19" name="Espace réservé du texte 9">
            <a:extLst>
              <a:ext uri="{FF2B5EF4-FFF2-40B4-BE49-F238E27FC236}">
                <a16:creationId xmlns:a16="http://schemas.microsoft.com/office/drawing/2014/main" id="{FC328AFF-4FF3-46CD-B40D-BA48D1F19472}"/>
              </a:ext>
            </a:extLst>
          </p:cNvPr>
          <p:cNvSpPr>
            <a:spLocks noGrp="1"/>
          </p:cNvSpPr>
          <p:nvPr>
            <p:ph type="body" sz="quarter" idx="20"/>
          </p:nvPr>
        </p:nvSpPr>
        <p:spPr>
          <a:xfrm>
            <a:off x="3866029" y="5329186"/>
            <a:ext cx="2788771" cy="365126"/>
          </a:xfrm>
          <a:prstGeom prst="roundRect">
            <a:avLst>
              <a:gd name="adj" fmla="val 2576"/>
            </a:avLst>
          </a:prstGeom>
          <a:solidFill>
            <a:srgbClr val="17B1B9"/>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0" name="Espace réservé pour une image  7">
            <a:extLst>
              <a:ext uri="{FF2B5EF4-FFF2-40B4-BE49-F238E27FC236}">
                <a16:creationId xmlns:a16="http://schemas.microsoft.com/office/drawing/2014/main" id="{522B5457-0507-4B33-8B72-DABF26FD1BD2}"/>
              </a:ext>
            </a:extLst>
          </p:cNvPr>
          <p:cNvSpPr>
            <a:spLocks noGrp="1"/>
          </p:cNvSpPr>
          <p:nvPr>
            <p:ph type="pic" sz="quarter" idx="21"/>
          </p:nvPr>
        </p:nvSpPr>
        <p:spPr>
          <a:xfrm>
            <a:off x="6901329" y="1360800"/>
            <a:ext cx="2788771" cy="1686033"/>
          </a:xfrm>
        </p:spPr>
        <p:txBody>
          <a:bodyPr>
            <a:normAutofit/>
          </a:bodyPr>
          <a:lstStyle>
            <a:lvl1pPr>
              <a:defRPr sz="2800"/>
            </a:lvl1pPr>
          </a:lstStyle>
          <a:p>
            <a:r>
              <a:rPr lang="fr-FR"/>
              <a:t>Cliquez sur l'icône pour ajouter une image</a:t>
            </a:r>
          </a:p>
        </p:txBody>
      </p:sp>
      <p:sp>
        <p:nvSpPr>
          <p:cNvPr id="21" name="Espace réservé du texte 9">
            <a:extLst>
              <a:ext uri="{FF2B5EF4-FFF2-40B4-BE49-F238E27FC236}">
                <a16:creationId xmlns:a16="http://schemas.microsoft.com/office/drawing/2014/main" id="{7510EDCA-B361-45EA-A9DB-4339F0E6A100}"/>
              </a:ext>
            </a:extLst>
          </p:cNvPr>
          <p:cNvSpPr>
            <a:spLocks noGrp="1"/>
          </p:cNvSpPr>
          <p:nvPr>
            <p:ph type="body" sz="quarter" idx="22"/>
          </p:nvPr>
        </p:nvSpPr>
        <p:spPr>
          <a:xfrm>
            <a:off x="6901329" y="3046833"/>
            <a:ext cx="2788771" cy="365126"/>
          </a:xfrm>
          <a:prstGeom prst="roundRect">
            <a:avLst>
              <a:gd name="adj" fmla="val 2576"/>
            </a:avLst>
          </a:prstGeom>
          <a:solidFill>
            <a:srgbClr val="17B1B9"/>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2" name="Espace réservé pour une image  7">
            <a:extLst>
              <a:ext uri="{FF2B5EF4-FFF2-40B4-BE49-F238E27FC236}">
                <a16:creationId xmlns:a16="http://schemas.microsoft.com/office/drawing/2014/main" id="{20108886-756D-4C4A-9E9C-0340B0B29876}"/>
              </a:ext>
            </a:extLst>
          </p:cNvPr>
          <p:cNvSpPr>
            <a:spLocks noGrp="1"/>
          </p:cNvSpPr>
          <p:nvPr>
            <p:ph type="pic" sz="quarter" idx="23"/>
          </p:nvPr>
        </p:nvSpPr>
        <p:spPr>
          <a:xfrm>
            <a:off x="6901329" y="3643153"/>
            <a:ext cx="2788771" cy="1686033"/>
          </a:xfrm>
        </p:spPr>
        <p:txBody>
          <a:bodyPr>
            <a:normAutofit/>
          </a:bodyPr>
          <a:lstStyle>
            <a:lvl1pPr>
              <a:defRPr sz="2800"/>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8D67DDB-70E6-4038-9A1C-AEDA5652F5F6}"/>
              </a:ext>
            </a:extLst>
          </p:cNvPr>
          <p:cNvSpPr>
            <a:spLocks noGrp="1"/>
          </p:cNvSpPr>
          <p:nvPr>
            <p:ph type="body" sz="quarter" idx="24"/>
          </p:nvPr>
        </p:nvSpPr>
        <p:spPr>
          <a:xfrm>
            <a:off x="6901329" y="5329186"/>
            <a:ext cx="2788771" cy="365126"/>
          </a:xfrm>
          <a:prstGeom prst="roundRect">
            <a:avLst>
              <a:gd name="adj" fmla="val 2576"/>
            </a:avLst>
          </a:prstGeom>
          <a:solidFill>
            <a:srgbClr val="17B1B9"/>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4" name="Espace réservé du texte 3">
            <a:extLst>
              <a:ext uri="{FF2B5EF4-FFF2-40B4-BE49-F238E27FC236}">
                <a16:creationId xmlns:a16="http://schemas.microsoft.com/office/drawing/2014/main" id="{DF1112EF-64AB-477D-8CC7-18A3309031E7}"/>
              </a:ext>
            </a:extLst>
          </p:cNvPr>
          <p:cNvSpPr>
            <a:spLocks noGrp="1"/>
          </p:cNvSpPr>
          <p:nvPr>
            <p:ph type="body" sz="quarter" idx="25"/>
          </p:nvPr>
        </p:nvSpPr>
        <p:spPr>
          <a:xfrm>
            <a:off x="9835630" y="5140611"/>
            <a:ext cx="2066043" cy="600164"/>
          </a:xfrm>
        </p:spPr>
        <p:txBody>
          <a:bodyPr bIns="0" anchor="b" anchorCtr="0"/>
          <a:lstStyle>
            <a:lvl1pPr>
              <a:lnSpc>
                <a:spcPct val="100000"/>
              </a:lnSpc>
              <a:defRPr sz="1800">
                <a:solidFill>
                  <a:srgbClr val="17B1B9"/>
                </a:solidFill>
                <a:latin typeface="+mj-lt"/>
              </a:defRPr>
            </a:lvl1pPr>
          </a:lstStyle>
          <a:p>
            <a:pPr lvl="0"/>
            <a:r>
              <a:rPr lang="fr-FR"/>
              <a:t>Modifiez les styles du texte du masque</a:t>
            </a:r>
          </a:p>
        </p:txBody>
      </p:sp>
    </p:spTree>
    <p:extLst>
      <p:ext uri="{BB962C8B-B14F-4D97-AF65-F5344CB8AC3E}">
        <p14:creationId xmlns:p14="http://schemas.microsoft.com/office/powerpoint/2010/main" val="340632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7 mosaique + légend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A40EE941-A7E0-4FE9-8DE8-F96474436B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3"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0A4C6A"/>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A4C6A"/>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2788771" cy="1686033"/>
          </a:xfrm>
        </p:spPr>
        <p:txBody>
          <a:bodyPr>
            <a:normAutofit/>
          </a:bodyPr>
          <a:lstStyle>
            <a:lvl1pPr>
              <a:defRPr sz="2800"/>
            </a:lvl1pPr>
          </a:lstStyle>
          <a:p>
            <a:r>
              <a:rPr lang="fr-FR"/>
              <a:t>Cliquez sur l'icône pour ajouter une image</a:t>
            </a:r>
            <a:endParaRPr lang="fr-FR" dirty="0"/>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830729" y="3046833"/>
            <a:ext cx="2788771" cy="365126"/>
          </a:xfrm>
          <a:prstGeom prst="roundRect">
            <a:avLst>
              <a:gd name="adj" fmla="val 2576"/>
            </a:avLst>
          </a:prstGeom>
          <a:solidFill>
            <a:srgbClr val="0A4C6A"/>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4" name="Espace réservé pour une image  7">
            <a:extLst>
              <a:ext uri="{FF2B5EF4-FFF2-40B4-BE49-F238E27FC236}">
                <a16:creationId xmlns:a16="http://schemas.microsoft.com/office/drawing/2014/main" id="{3BA9A8BB-73E3-4FCE-939E-F0D359F60371}"/>
              </a:ext>
            </a:extLst>
          </p:cNvPr>
          <p:cNvSpPr>
            <a:spLocks noGrp="1"/>
          </p:cNvSpPr>
          <p:nvPr>
            <p:ph type="pic" sz="quarter" idx="15"/>
          </p:nvPr>
        </p:nvSpPr>
        <p:spPr>
          <a:xfrm>
            <a:off x="830729" y="3643153"/>
            <a:ext cx="2788771" cy="1686033"/>
          </a:xfrm>
        </p:spPr>
        <p:txBody>
          <a:bodyPr>
            <a:normAutofit/>
          </a:bodyPr>
          <a:lstStyle>
            <a:lvl1pPr>
              <a:defRPr sz="2800"/>
            </a:lvl1pPr>
          </a:lstStyle>
          <a:p>
            <a:r>
              <a:rPr lang="fr-FR"/>
              <a:t>Cliquez sur l'icône pour ajouter une image</a:t>
            </a:r>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29186"/>
            <a:ext cx="2788771" cy="365126"/>
          </a:xfrm>
          <a:prstGeom prst="roundRect">
            <a:avLst>
              <a:gd name="adj" fmla="val 2576"/>
            </a:avLst>
          </a:prstGeom>
          <a:solidFill>
            <a:srgbClr val="0A4C6A"/>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3866029" y="1360800"/>
            <a:ext cx="2788771" cy="1686033"/>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3866029" y="3046833"/>
            <a:ext cx="2788771" cy="365126"/>
          </a:xfrm>
          <a:prstGeom prst="roundRect">
            <a:avLst>
              <a:gd name="adj" fmla="val 2576"/>
            </a:avLst>
          </a:prstGeom>
          <a:solidFill>
            <a:srgbClr val="0A4C6A"/>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8" name="Espace réservé pour une image  7">
            <a:extLst>
              <a:ext uri="{FF2B5EF4-FFF2-40B4-BE49-F238E27FC236}">
                <a16:creationId xmlns:a16="http://schemas.microsoft.com/office/drawing/2014/main" id="{2E7B310A-CE52-44FF-A210-A109E149AFD6}"/>
              </a:ext>
            </a:extLst>
          </p:cNvPr>
          <p:cNvSpPr>
            <a:spLocks noGrp="1"/>
          </p:cNvSpPr>
          <p:nvPr>
            <p:ph type="pic" sz="quarter" idx="19"/>
          </p:nvPr>
        </p:nvSpPr>
        <p:spPr>
          <a:xfrm>
            <a:off x="3866029" y="3643153"/>
            <a:ext cx="2788771" cy="1686033"/>
          </a:xfrm>
        </p:spPr>
        <p:txBody>
          <a:bodyPr>
            <a:normAutofit/>
          </a:bodyPr>
          <a:lstStyle>
            <a:lvl1pPr>
              <a:defRPr sz="2800"/>
            </a:lvl1pPr>
          </a:lstStyle>
          <a:p>
            <a:r>
              <a:rPr lang="fr-FR"/>
              <a:t>Cliquez sur l'icône pour ajouter une image</a:t>
            </a:r>
          </a:p>
        </p:txBody>
      </p:sp>
      <p:sp>
        <p:nvSpPr>
          <p:cNvPr id="19" name="Espace réservé du texte 9">
            <a:extLst>
              <a:ext uri="{FF2B5EF4-FFF2-40B4-BE49-F238E27FC236}">
                <a16:creationId xmlns:a16="http://schemas.microsoft.com/office/drawing/2014/main" id="{FC328AFF-4FF3-46CD-B40D-BA48D1F19472}"/>
              </a:ext>
            </a:extLst>
          </p:cNvPr>
          <p:cNvSpPr>
            <a:spLocks noGrp="1"/>
          </p:cNvSpPr>
          <p:nvPr>
            <p:ph type="body" sz="quarter" idx="20"/>
          </p:nvPr>
        </p:nvSpPr>
        <p:spPr>
          <a:xfrm>
            <a:off x="3866029" y="5329186"/>
            <a:ext cx="2788771" cy="365126"/>
          </a:xfrm>
          <a:prstGeom prst="roundRect">
            <a:avLst>
              <a:gd name="adj" fmla="val 2576"/>
            </a:avLst>
          </a:prstGeom>
          <a:solidFill>
            <a:srgbClr val="0A4C6A"/>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0" name="Espace réservé pour une image  7">
            <a:extLst>
              <a:ext uri="{FF2B5EF4-FFF2-40B4-BE49-F238E27FC236}">
                <a16:creationId xmlns:a16="http://schemas.microsoft.com/office/drawing/2014/main" id="{522B5457-0507-4B33-8B72-DABF26FD1BD2}"/>
              </a:ext>
            </a:extLst>
          </p:cNvPr>
          <p:cNvSpPr>
            <a:spLocks noGrp="1"/>
          </p:cNvSpPr>
          <p:nvPr>
            <p:ph type="pic" sz="quarter" idx="21"/>
          </p:nvPr>
        </p:nvSpPr>
        <p:spPr>
          <a:xfrm>
            <a:off x="6901329" y="1360800"/>
            <a:ext cx="2788771" cy="1686033"/>
          </a:xfrm>
        </p:spPr>
        <p:txBody>
          <a:bodyPr>
            <a:normAutofit/>
          </a:bodyPr>
          <a:lstStyle>
            <a:lvl1pPr>
              <a:defRPr sz="2800"/>
            </a:lvl1pPr>
          </a:lstStyle>
          <a:p>
            <a:r>
              <a:rPr lang="fr-FR"/>
              <a:t>Cliquez sur l'icône pour ajouter une image</a:t>
            </a:r>
          </a:p>
        </p:txBody>
      </p:sp>
      <p:sp>
        <p:nvSpPr>
          <p:cNvPr id="21" name="Espace réservé du texte 9">
            <a:extLst>
              <a:ext uri="{FF2B5EF4-FFF2-40B4-BE49-F238E27FC236}">
                <a16:creationId xmlns:a16="http://schemas.microsoft.com/office/drawing/2014/main" id="{7510EDCA-B361-45EA-A9DB-4339F0E6A100}"/>
              </a:ext>
            </a:extLst>
          </p:cNvPr>
          <p:cNvSpPr>
            <a:spLocks noGrp="1"/>
          </p:cNvSpPr>
          <p:nvPr>
            <p:ph type="body" sz="quarter" idx="22"/>
          </p:nvPr>
        </p:nvSpPr>
        <p:spPr>
          <a:xfrm>
            <a:off x="6901329" y="3046833"/>
            <a:ext cx="2788771" cy="365126"/>
          </a:xfrm>
          <a:prstGeom prst="roundRect">
            <a:avLst>
              <a:gd name="adj" fmla="val 2576"/>
            </a:avLst>
          </a:prstGeom>
          <a:solidFill>
            <a:srgbClr val="0A4C6A"/>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2" name="Espace réservé pour une image  7">
            <a:extLst>
              <a:ext uri="{FF2B5EF4-FFF2-40B4-BE49-F238E27FC236}">
                <a16:creationId xmlns:a16="http://schemas.microsoft.com/office/drawing/2014/main" id="{20108886-756D-4C4A-9E9C-0340B0B29876}"/>
              </a:ext>
            </a:extLst>
          </p:cNvPr>
          <p:cNvSpPr>
            <a:spLocks noGrp="1"/>
          </p:cNvSpPr>
          <p:nvPr>
            <p:ph type="pic" sz="quarter" idx="23"/>
          </p:nvPr>
        </p:nvSpPr>
        <p:spPr>
          <a:xfrm>
            <a:off x="6901329" y="3643153"/>
            <a:ext cx="2788771" cy="1686033"/>
          </a:xfrm>
        </p:spPr>
        <p:txBody>
          <a:bodyPr>
            <a:normAutofit/>
          </a:bodyPr>
          <a:lstStyle>
            <a:lvl1pPr>
              <a:defRPr sz="2800"/>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8D67DDB-70E6-4038-9A1C-AEDA5652F5F6}"/>
              </a:ext>
            </a:extLst>
          </p:cNvPr>
          <p:cNvSpPr>
            <a:spLocks noGrp="1"/>
          </p:cNvSpPr>
          <p:nvPr>
            <p:ph type="body" sz="quarter" idx="24"/>
          </p:nvPr>
        </p:nvSpPr>
        <p:spPr>
          <a:xfrm>
            <a:off x="6901329" y="5329186"/>
            <a:ext cx="2788771" cy="365126"/>
          </a:xfrm>
          <a:prstGeom prst="roundRect">
            <a:avLst>
              <a:gd name="adj" fmla="val 2576"/>
            </a:avLst>
          </a:prstGeom>
          <a:solidFill>
            <a:srgbClr val="0A4C6A"/>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4" name="Espace réservé du texte 3">
            <a:extLst>
              <a:ext uri="{FF2B5EF4-FFF2-40B4-BE49-F238E27FC236}">
                <a16:creationId xmlns:a16="http://schemas.microsoft.com/office/drawing/2014/main" id="{DF1112EF-64AB-477D-8CC7-18A3309031E7}"/>
              </a:ext>
            </a:extLst>
          </p:cNvPr>
          <p:cNvSpPr>
            <a:spLocks noGrp="1"/>
          </p:cNvSpPr>
          <p:nvPr>
            <p:ph type="body" sz="quarter" idx="25"/>
          </p:nvPr>
        </p:nvSpPr>
        <p:spPr>
          <a:xfrm>
            <a:off x="9835630" y="5140611"/>
            <a:ext cx="2066043" cy="600164"/>
          </a:xfrm>
        </p:spPr>
        <p:txBody>
          <a:bodyPr bIns="0" anchor="b" anchorCtr="0"/>
          <a:lstStyle>
            <a:lvl1pPr>
              <a:lnSpc>
                <a:spcPct val="100000"/>
              </a:lnSpc>
              <a:defRPr sz="1800">
                <a:solidFill>
                  <a:srgbClr val="0A4C6A"/>
                </a:solidFill>
                <a:latin typeface="+mj-lt"/>
              </a:defRPr>
            </a:lvl1pPr>
          </a:lstStyle>
          <a:p>
            <a:pPr lvl="0"/>
            <a:r>
              <a:rPr lang="fr-FR"/>
              <a:t>Modifiez les styles du texte du masque</a:t>
            </a:r>
          </a:p>
        </p:txBody>
      </p:sp>
    </p:spTree>
    <p:extLst>
      <p:ext uri="{BB962C8B-B14F-4D97-AF65-F5344CB8AC3E}">
        <p14:creationId xmlns:p14="http://schemas.microsoft.com/office/powerpoint/2010/main" val="35376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8 mosaique + légend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F75B40F3-05BB-49AF-845F-FBC0767CD6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7"/>
            <a:ext cx="641723" cy="705050"/>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3AD7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3AD7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2788771" cy="1686033"/>
          </a:xfrm>
        </p:spPr>
        <p:txBody>
          <a:bodyPr>
            <a:normAutofit/>
          </a:bodyPr>
          <a:lstStyle>
            <a:lvl1pPr>
              <a:defRPr sz="2800"/>
            </a:lvl1pPr>
          </a:lstStyle>
          <a:p>
            <a:r>
              <a:rPr lang="fr-FR"/>
              <a:t>Cliquez sur l'icône pour ajouter une image</a:t>
            </a:r>
            <a:endParaRPr lang="fr-FR" dirty="0"/>
          </a:p>
        </p:txBody>
      </p:sp>
      <p:sp>
        <p:nvSpPr>
          <p:cNvPr id="10" name="Espace réservé du texte 9">
            <a:extLst>
              <a:ext uri="{FF2B5EF4-FFF2-40B4-BE49-F238E27FC236}">
                <a16:creationId xmlns:a16="http://schemas.microsoft.com/office/drawing/2014/main" id="{AE1E1BE4-69F7-4BAD-9C5E-621FB4A31BC4}"/>
              </a:ext>
            </a:extLst>
          </p:cNvPr>
          <p:cNvSpPr>
            <a:spLocks noGrp="1"/>
          </p:cNvSpPr>
          <p:nvPr>
            <p:ph type="body" sz="quarter" idx="14"/>
          </p:nvPr>
        </p:nvSpPr>
        <p:spPr>
          <a:xfrm>
            <a:off x="830729" y="3046833"/>
            <a:ext cx="2788771" cy="365126"/>
          </a:xfrm>
          <a:prstGeom prst="roundRect">
            <a:avLst>
              <a:gd name="adj" fmla="val 2576"/>
            </a:avLst>
          </a:prstGeom>
          <a:solidFill>
            <a:srgbClr val="13AD7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4" name="Espace réservé pour une image  7">
            <a:extLst>
              <a:ext uri="{FF2B5EF4-FFF2-40B4-BE49-F238E27FC236}">
                <a16:creationId xmlns:a16="http://schemas.microsoft.com/office/drawing/2014/main" id="{3BA9A8BB-73E3-4FCE-939E-F0D359F60371}"/>
              </a:ext>
            </a:extLst>
          </p:cNvPr>
          <p:cNvSpPr>
            <a:spLocks noGrp="1"/>
          </p:cNvSpPr>
          <p:nvPr>
            <p:ph type="pic" sz="quarter" idx="15"/>
          </p:nvPr>
        </p:nvSpPr>
        <p:spPr>
          <a:xfrm>
            <a:off x="830729" y="3643153"/>
            <a:ext cx="2788771" cy="1686033"/>
          </a:xfrm>
        </p:spPr>
        <p:txBody>
          <a:bodyPr>
            <a:normAutofit/>
          </a:bodyPr>
          <a:lstStyle>
            <a:lvl1pPr>
              <a:defRPr sz="2800"/>
            </a:lvl1pPr>
          </a:lstStyle>
          <a:p>
            <a:r>
              <a:rPr lang="fr-FR"/>
              <a:t>Cliquez sur l'icône pour ajouter une image</a:t>
            </a:r>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29186"/>
            <a:ext cx="2788771" cy="365126"/>
          </a:xfrm>
          <a:prstGeom prst="roundRect">
            <a:avLst>
              <a:gd name="adj" fmla="val 2576"/>
            </a:avLst>
          </a:prstGeom>
          <a:solidFill>
            <a:srgbClr val="13AD7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3866029" y="1360800"/>
            <a:ext cx="2788771" cy="1686033"/>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3866029" y="3046833"/>
            <a:ext cx="2788771" cy="365126"/>
          </a:xfrm>
          <a:prstGeom prst="roundRect">
            <a:avLst>
              <a:gd name="adj" fmla="val 2576"/>
            </a:avLst>
          </a:prstGeom>
          <a:solidFill>
            <a:srgbClr val="13AD7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18" name="Espace réservé pour une image  7">
            <a:extLst>
              <a:ext uri="{FF2B5EF4-FFF2-40B4-BE49-F238E27FC236}">
                <a16:creationId xmlns:a16="http://schemas.microsoft.com/office/drawing/2014/main" id="{2E7B310A-CE52-44FF-A210-A109E149AFD6}"/>
              </a:ext>
            </a:extLst>
          </p:cNvPr>
          <p:cNvSpPr>
            <a:spLocks noGrp="1"/>
          </p:cNvSpPr>
          <p:nvPr>
            <p:ph type="pic" sz="quarter" idx="19"/>
          </p:nvPr>
        </p:nvSpPr>
        <p:spPr>
          <a:xfrm>
            <a:off x="3866029" y="3643153"/>
            <a:ext cx="2788771" cy="1686033"/>
          </a:xfrm>
        </p:spPr>
        <p:txBody>
          <a:bodyPr>
            <a:normAutofit/>
          </a:bodyPr>
          <a:lstStyle>
            <a:lvl1pPr>
              <a:defRPr sz="2800"/>
            </a:lvl1pPr>
          </a:lstStyle>
          <a:p>
            <a:r>
              <a:rPr lang="fr-FR"/>
              <a:t>Cliquez sur l'icône pour ajouter une image</a:t>
            </a:r>
          </a:p>
        </p:txBody>
      </p:sp>
      <p:sp>
        <p:nvSpPr>
          <p:cNvPr id="19" name="Espace réservé du texte 9">
            <a:extLst>
              <a:ext uri="{FF2B5EF4-FFF2-40B4-BE49-F238E27FC236}">
                <a16:creationId xmlns:a16="http://schemas.microsoft.com/office/drawing/2014/main" id="{FC328AFF-4FF3-46CD-B40D-BA48D1F19472}"/>
              </a:ext>
            </a:extLst>
          </p:cNvPr>
          <p:cNvSpPr>
            <a:spLocks noGrp="1"/>
          </p:cNvSpPr>
          <p:nvPr>
            <p:ph type="body" sz="quarter" idx="20"/>
          </p:nvPr>
        </p:nvSpPr>
        <p:spPr>
          <a:xfrm>
            <a:off x="3866029" y="5329186"/>
            <a:ext cx="2788771" cy="365126"/>
          </a:xfrm>
          <a:prstGeom prst="roundRect">
            <a:avLst>
              <a:gd name="adj" fmla="val 2576"/>
            </a:avLst>
          </a:prstGeom>
          <a:solidFill>
            <a:srgbClr val="13AD7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0" name="Espace réservé pour une image  7">
            <a:extLst>
              <a:ext uri="{FF2B5EF4-FFF2-40B4-BE49-F238E27FC236}">
                <a16:creationId xmlns:a16="http://schemas.microsoft.com/office/drawing/2014/main" id="{522B5457-0507-4B33-8B72-DABF26FD1BD2}"/>
              </a:ext>
            </a:extLst>
          </p:cNvPr>
          <p:cNvSpPr>
            <a:spLocks noGrp="1"/>
          </p:cNvSpPr>
          <p:nvPr>
            <p:ph type="pic" sz="quarter" idx="21"/>
          </p:nvPr>
        </p:nvSpPr>
        <p:spPr>
          <a:xfrm>
            <a:off x="6901329" y="1360800"/>
            <a:ext cx="2788771" cy="1686033"/>
          </a:xfrm>
        </p:spPr>
        <p:txBody>
          <a:bodyPr>
            <a:normAutofit/>
          </a:bodyPr>
          <a:lstStyle>
            <a:lvl1pPr>
              <a:defRPr sz="2800"/>
            </a:lvl1pPr>
          </a:lstStyle>
          <a:p>
            <a:r>
              <a:rPr lang="fr-FR"/>
              <a:t>Cliquez sur l'icône pour ajouter une image</a:t>
            </a:r>
          </a:p>
        </p:txBody>
      </p:sp>
      <p:sp>
        <p:nvSpPr>
          <p:cNvPr id="21" name="Espace réservé du texte 9">
            <a:extLst>
              <a:ext uri="{FF2B5EF4-FFF2-40B4-BE49-F238E27FC236}">
                <a16:creationId xmlns:a16="http://schemas.microsoft.com/office/drawing/2014/main" id="{7510EDCA-B361-45EA-A9DB-4339F0E6A100}"/>
              </a:ext>
            </a:extLst>
          </p:cNvPr>
          <p:cNvSpPr>
            <a:spLocks noGrp="1"/>
          </p:cNvSpPr>
          <p:nvPr>
            <p:ph type="body" sz="quarter" idx="22"/>
          </p:nvPr>
        </p:nvSpPr>
        <p:spPr>
          <a:xfrm>
            <a:off x="6901329" y="3046833"/>
            <a:ext cx="2788771" cy="365126"/>
          </a:xfrm>
          <a:prstGeom prst="roundRect">
            <a:avLst>
              <a:gd name="adj" fmla="val 2576"/>
            </a:avLst>
          </a:prstGeom>
          <a:solidFill>
            <a:srgbClr val="13AD7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22" name="Espace réservé pour une image  7">
            <a:extLst>
              <a:ext uri="{FF2B5EF4-FFF2-40B4-BE49-F238E27FC236}">
                <a16:creationId xmlns:a16="http://schemas.microsoft.com/office/drawing/2014/main" id="{20108886-756D-4C4A-9E9C-0340B0B29876}"/>
              </a:ext>
            </a:extLst>
          </p:cNvPr>
          <p:cNvSpPr>
            <a:spLocks noGrp="1"/>
          </p:cNvSpPr>
          <p:nvPr>
            <p:ph type="pic" sz="quarter" idx="23"/>
          </p:nvPr>
        </p:nvSpPr>
        <p:spPr>
          <a:xfrm>
            <a:off x="6901329" y="3643153"/>
            <a:ext cx="2788771" cy="1686033"/>
          </a:xfrm>
        </p:spPr>
        <p:txBody>
          <a:bodyPr>
            <a:normAutofit/>
          </a:bodyPr>
          <a:lstStyle>
            <a:lvl1pPr>
              <a:defRPr sz="2800"/>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8D67DDB-70E6-4038-9A1C-AEDA5652F5F6}"/>
              </a:ext>
            </a:extLst>
          </p:cNvPr>
          <p:cNvSpPr>
            <a:spLocks noGrp="1"/>
          </p:cNvSpPr>
          <p:nvPr>
            <p:ph type="body" sz="quarter" idx="24"/>
          </p:nvPr>
        </p:nvSpPr>
        <p:spPr>
          <a:xfrm>
            <a:off x="6901329" y="5329186"/>
            <a:ext cx="2788771" cy="365126"/>
          </a:xfrm>
          <a:prstGeom prst="roundRect">
            <a:avLst>
              <a:gd name="adj" fmla="val 2576"/>
            </a:avLst>
          </a:prstGeom>
          <a:solidFill>
            <a:srgbClr val="13AD7D"/>
          </a:solidFill>
        </p:spPr>
        <p:txBody>
          <a:bodyPr lIns="144000" tIns="144000" rIns="144000" bIns="144000" anchor="ctr" anchorCtr="0">
            <a:noAutofit/>
          </a:bodyPr>
          <a:lstStyle>
            <a:lvl1pPr>
              <a:lnSpc>
                <a:spcPct val="70000"/>
              </a:lnSpc>
              <a:spcBef>
                <a:spcPts val="0"/>
              </a:spcBef>
              <a:defRPr sz="1600">
                <a:solidFill>
                  <a:schemeClr val="bg1"/>
                </a:solidFill>
              </a:defRPr>
            </a:lvl1pPr>
          </a:lstStyle>
          <a:p>
            <a:pPr lvl="0"/>
            <a:r>
              <a:rPr lang="fr-FR"/>
              <a:t>Modifiez les styles du texte du masque</a:t>
            </a:r>
          </a:p>
        </p:txBody>
      </p:sp>
      <p:sp>
        <p:nvSpPr>
          <p:cNvPr id="4" name="Espace réservé du texte 3">
            <a:extLst>
              <a:ext uri="{FF2B5EF4-FFF2-40B4-BE49-F238E27FC236}">
                <a16:creationId xmlns:a16="http://schemas.microsoft.com/office/drawing/2014/main" id="{DF1112EF-64AB-477D-8CC7-18A3309031E7}"/>
              </a:ext>
            </a:extLst>
          </p:cNvPr>
          <p:cNvSpPr>
            <a:spLocks noGrp="1"/>
          </p:cNvSpPr>
          <p:nvPr>
            <p:ph type="body" sz="quarter" idx="25"/>
          </p:nvPr>
        </p:nvSpPr>
        <p:spPr>
          <a:xfrm>
            <a:off x="9835630" y="5140611"/>
            <a:ext cx="2066043" cy="600164"/>
          </a:xfrm>
        </p:spPr>
        <p:txBody>
          <a:bodyPr bIns="0" anchor="b" anchorCtr="0"/>
          <a:lstStyle>
            <a:lvl1pPr>
              <a:lnSpc>
                <a:spcPct val="100000"/>
              </a:lnSpc>
              <a:defRPr sz="1800">
                <a:solidFill>
                  <a:srgbClr val="13AD7D"/>
                </a:solidFill>
                <a:latin typeface="+mj-lt"/>
              </a:defRPr>
            </a:lvl1pPr>
          </a:lstStyle>
          <a:p>
            <a:pPr lvl="0"/>
            <a:r>
              <a:rPr lang="fr-FR"/>
              <a:t>Modifiez les styles du texte du masque</a:t>
            </a:r>
          </a:p>
        </p:txBody>
      </p:sp>
    </p:spTree>
    <p:extLst>
      <p:ext uri="{BB962C8B-B14F-4D97-AF65-F5344CB8AC3E}">
        <p14:creationId xmlns:p14="http://schemas.microsoft.com/office/powerpoint/2010/main" val="384679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 Visuel seu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311DB7C-75B9-4500-BEF4-244D4A747B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5"/>
            <a:ext cx="641726" cy="705056"/>
          </a:xfrm>
          <a:prstGeom prst="rect">
            <a:avLst/>
          </a:prstGeom>
        </p:spPr>
      </p:pic>
      <p:sp>
        <p:nvSpPr>
          <p:cNvPr id="13" name="Ellipse 12">
            <a:extLst>
              <a:ext uri="{FF2B5EF4-FFF2-40B4-BE49-F238E27FC236}">
                <a16:creationId xmlns:a16="http://schemas.microsoft.com/office/drawing/2014/main" id="{64986663-2A26-4DE7-A3BD-ED98EA88F4CD}"/>
              </a:ext>
            </a:extLst>
          </p:cNvPr>
          <p:cNvSpPr/>
          <p:nvPr userDrawn="1"/>
        </p:nvSpPr>
        <p:spPr>
          <a:xfrm>
            <a:off x="11623250" y="6501600"/>
            <a:ext cx="242413" cy="242413"/>
          </a:xfrm>
          <a:prstGeom prst="ellipse">
            <a:avLst/>
          </a:prstGeom>
          <a:solidFill>
            <a:srgbClr val="00B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90931"/>
          </a:xfrm>
        </p:spPr>
        <p:txBody>
          <a:bodyPr rIns="0">
            <a:normAutofit/>
          </a:bodyPr>
          <a:lstStyle>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0B0D4"/>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10371604" cy="4541946"/>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353714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2 Visuel seu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CE58D17-829F-4466-92DF-B0B942E482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90931"/>
          </a:xfrm>
        </p:spPr>
        <p:txBody>
          <a:bodyPr rIns="0">
            <a:normAutofit/>
          </a:bodyPr>
          <a:lstStyle>
            <a:lvl1pPr>
              <a:defRPr>
                <a:solidFill>
                  <a:srgbClr val="1076A6"/>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076A6"/>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10371604" cy="4541946"/>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327097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3 Visuel seu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DBE6F22-0840-4AF6-9499-2D3E9F0A7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90931"/>
          </a:xfrm>
        </p:spPr>
        <p:txBody>
          <a:bodyPr rIns="0">
            <a:normAutofit/>
          </a:bodyPr>
          <a:lstStyle>
            <a:lvl1pPr>
              <a:defRPr>
                <a:solidFill>
                  <a:srgbClr val="F39D47"/>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39D47"/>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10371604" cy="4541946"/>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373254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OMMAI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02FB073-F871-4C68-BF1A-6C9E0A69E0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02" y="0"/>
            <a:ext cx="12189195" cy="6858000"/>
          </a:xfrm>
          <a:prstGeom prst="rect">
            <a:avLst/>
          </a:prstGeom>
        </p:spPr>
      </p:pic>
      <p:pic>
        <p:nvPicPr>
          <p:cNvPr id="30" name="Image 29">
            <a:extLst>
              <a:ext uri="{FF2B5EF4-FFF2-40B4-BE49-F238E27FC236}">
                <a16:creationId xmlns:a16="http://schemas.microsoft.com/office/drawing/2014/main" id="{ED9AC393-C746-4340-9364-D4BC6C4D7E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1406771" y="1561325"/>
            <a:ext cx="4206240" cy="586827"/>
          </a:xfrm>
        </p:spPr>
        <p:txBody>
          <a:bodyPr/>
          <a:lstStyle>
            <a:lvl1pPr marL="285750" indent="-285750">
              <a:spcBef>
                <a:spcPts val="0"/>
              </a:spcBef>
              <a:spcAft>
                <a:spcPts val="400"/>
              </a:spcAft>
              <a:buSzPct val="130000"/>
              <a:buFontTx/>
              <a:buBlip>
                <a:blip r:embed="rId4"/>
              </a:buBlip>
              <a:defRPr sz="1800">
                <a:solidFill>
                  <a:schemeClr val="bg1"/>
                </a:solidFill>
                <a:latin typeface="+mj-lt"/>
              </a:defRPr>
            </a:lvl1pPr>
            <a:lvl2pPr marL="266700" indent="0">
              <a:spcBef>
                <a:spcPts val="0"/>
              </a:spcBef>
              <a:spcAft>
                <a:spcPts val="0"/>
              </a:spcAft>
              <a:defRPr sz="1400">
                <a:solidFill>
                  <a:schemeClr val="bg1"/>
                </a:solidFill>
              </a:defRPr>
            </a:lvl2pPr>
            <a:lvl3pPr marL="0" indent="0">
              <a:buNone/>
              <a:defRPr/>
            </a:lvl3pPr>
            <a:lvl4pPr marL="268288" indent="3175">
              <a:defRPr/>
            </a:lvl4pPr>
          </a:lstStyle>
          <a:p>
            <a:pPr lvl="0"/>
            <a:r>
              <a:rPr lang="fr-FR"/>
              <a:t>Modifiez les styles du texte du masque</a:t>
            </a:r>
          </a:p>
          <a:p>
            <a:pPr lvl="1"/>
            <a:r>
              <a:rPr lang="fr-FR"/>
              <a:t>Deuxième niveau</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lvl1pPr>
              <a:defRPr>
                <a:solidFill>
                  <a:schemeClr val="bg1"/>
                </a:solidFill>
              </a:defRPr>
            </a:lvl1pPr>
          </a:lstStyle>
          <a:p>
            <a:r>
              <a:rPr lang="en-US"/>
              <a:t>Nuclear accident personnal protective measures     MSF OCP     version Draft March 2022</a:t>
            </a:r>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25999"/>
            <a:ext cx="12192000" cy="903700"/>
          </a:xfrm>
          <a:prstGeom prst="rect">
            <a:avLst/>
          </a:prstGeom>
          <a:noFill/>
        </p:spPr>
        <p:txBody>
          <a:bodyPr vert="horz" wrap="square" lIns="0" tIns="36000" rIns="0" bIns="36000" rtlCol="0" anchor="ctr">
            <a:spAutoFit/>
          </a:bodyPr>
          <a:lstStyle>
            <a:lvl1pPr algn="ctr">
              <a:defRPr sz="6000">
                <a:solidFill>
                  <a:schemeClr val="bg1"/>
                </a:solidFill>
              </a:defRPr>
            </a:lvl1pPr>
          </a:lstStyle>
          <a:p>
            <a:r>
              <a:rPr lang="fr-FR" dirty="0"/>
              <a:t>Sommaire</a:t>
            </a:r>
          </a:p>
        </p:txBody>
      </p:sp>
      <p:sp>
        <p:nvSpPr>
          <p:cNvPr id="8" name="Espace réservé du texte 7">
            <a:extLst>
              <a:ext uri="{FF2B5EF4-FFF2-40B4-BE49-F238E27FC236}">
                <a16:creationId xmlns:a16="http://schemas.microsoft.com/office/drawing/2014/main" id="{CE0E6E2E-6D7C-4EC3-ACBE-4AC85DD59AC9}"/>
              </a:ext>
            </a:extLst>
          </p:cNvPr>
          <p:cNvSpPr>
            <a:spLocks noGrp="1"/>
          </p:cNvSpPr>
          <p:nvPr>
            <p:ph type="body" sz="quarter" idx="13" hasCustomPrompt="1"/>
          </p:nvPr>
        </p:nvSpPr>
        <p:spPr>
          <a:xfrm>
            <a:off x="373688" y="1600196"/>
            <a:ext cx="956603" cy="757130"/>
          </a:xfrm>
        </p:spPr>
        <p:txBody>
          <a:bodyPr/>
          <a:lstStyle>
            <a:lvl1pPr algn="ctr">
              <a:defRPr sz="4800">
                <a:solidFill>
                  <a:schemeClr val="bg1"/>
                </a:solidFill>
                <a:latin typeface="+mj-lt"/>
              </a:defRPr>
            </a:lvl1pPr>
          </a:lstStyle>
          <a:p>
            <a:pPr lvl="0"/>
            <a:r>
              <a:rPr lang="fr-FR" dirty="0"/>
              <a:t>00</a:t>
            </a:r>
          </a:p>
        </p:txBody>
      </p:sp>
      <p:sp>
        <p:nvSpPr>
          <p:cNvPr id="11" name="Espace réservé du texte 7">
            <a:extLst>
              <a:ext uri="{FF2B5EF4-FFF2-40B4-BE49-F238E27FC236}">
                <a16:creationId xmlns:a16="http://schemas.microsoft.com/office/drawing/2014/main" id="{0117F191-C411-4BDA-A4D4-40D6AE537C26}"/>
              </a:ext>
            </a:extLst>
          </p:cNvPr>
          <p:cNvSpPr>
            <a:spLocks noGrp="1"/>
          </p:cNvSpPr>
          <p:nvPr>
            <p:ph type="body" sz="quarter" idx="14" hasCustomPrompt="1"/>
          </p:nvPr>
        </p:nvSpPr>
        <p:spPr>
          <a:xfrm>
            <a:off x="373688" y="2285054"/>
            <a:ext cx="956603" cy="535531"/>
          </a:xfrm>
        </p:spPr>
        <p:txBody>
          <a:bodyPr lIns="0" rIns="0"/>
          <a:lstStyle>
            <a:lvl1pPr algn="ctr">
              <a:defRPr sz="3200">
                <a:solidFill>
                  <a:schemeClr val="bg1"/>
                </a:solidFill>
                <a:latin typeface="+mn-lt"/>
              </a:defRPr>
            </a:lvl1pPr>
          </a:lstStyle>
          <a:p>
            <a:pPr lvl="0"/>
            <a:r>
              <a:rPr lang="fr-FR" dirty="0"/>
              <a:t>P0</a:t>
            </a:r>
          </a:p>
        </p:txBody>
      </p:sp>
      <p:cxnSp>
        <p:nvCxnSpPr>
          <p:cNvPr id="10" name="Connecteur droit 9">
            <a:extLst>
              <a:ext uri="{FF2B5EF4-FFF2-40B4-BE49-F238E27FC236}">
                <a16:creationId xmlns:a16="http://schemas.microsoft.com/office/drawing/2014/main" id="{6C83567F-95D0-41E9-A1BE-C9C741E6F00D}"/>
              </a:ext>
            </a:extLst>
          </p:cNvPr>
          <p:cNvCxnSpPr/>
          <p:nvPr userDrawn="1"/>
        </p:nvCxnSpPr>
        <p:spPr>
          <a:xfrm>
            <a:off x="483909" y="2284429"/>
            <a:ext cx="80127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Espace réservé du contenu 2">
            <a:extLst>
              <a:ext uri="{FF2B5EF4-FFF2-40B4-BE49-F238E27FC236}">
                <a16:creationId xmlns:a16="http://schemas.microsoft.com/office/drawing/2014/main" id="{B9F325FE-81E8-4CA2-AC92-CA16C07CCA52}"/>
              </a:ext>
            </a:extLst>
          </p:cNvPr>
          <p:cNvSpPr>
            <a:spLocks noGrp="1"/>
          </p:cNvSpPr>
          <p:nvPr>
            <p:ph idx="15"/>
          </p:nvPr>
        </p:nvSpPr>
        <p:spPr>
          <a:xfrm>
            <a:off x="1406771" y="3829400"/>
            <a:ext cx="4206240" cy="586827"/>
          </a:xfrm>
        </p:spPr>
        <p:txBody>
          <a:bodyPr/>
          <a:lstStyle>
            <a:lvl1pPr marL="285750" indent="-285750">
              <a:spcBef>
                <a:spcPts val="0"/>
              </a:spcBef>
              <a:spcAft>
                <a:spcPts val="400"/>
              </a:spcAft>
              <a:buSzPct val="130000"/>
              <a:buFontTx/>
              <a:buBlip>
                <a:blip r:embed="rId5"/>
              </a:buBlip>
              <a:defRPr sz="1800">
                <a:solidFill>
                  <a:schemeClr val="bg1"/>
                </a:solidFill>
                <a:latin typeface="+mj-lt"/>
              </a:defRPr>
            </a:lvl1pPr>
            <a:lvl2pPr marL="266700" indent="0">
              <a:spcBef>
                <a:spcPts val="0"/>
              </a:spcBef>
              <a:spcAft>
                <a:spcPts val="0"/>
              </a:spcAft>
              <a:buFontTx/>
              <a:buNone/>
              <a:defRPr sz="1400">
                <a:solidFill>
                  <a:schemeClr val="bg1"/>
                </a:solidFill>
              </a:defRPr>
            </a:lvl2pPr>
            <a:lvl3pPr marL="0" indent="0">
              <a:buNone/>
              <a:defRPr/>
            </a:lvl3pPr>
            <a:lvl4pPr marL="268288" indent="3175">
              <a:defRPr/>
            </a:lvl4pPr>
          </a:lstStyle>
          <a:p>
            <a:pPr lvl="0"/>
            <a:r>
              <a:rPr lang="fr-FR"/>
              <a:t>Modifiez les styles du texte du masque</a:t>
            </a:r>
          </a:p>
          <a:p>
            <a:pPr lvl="1"/>
            <a:r>
              <a:rPr lang="fr-FR"/>
              <a:t>Deuxième niveau</a:t>
            </a:r>
          </a:p>
        </p:txBody>
      </p:sp>
      <p:sp>
        <p:nvSpPr>
          <p:cNvPr id="15" name="Espace réservé du texte 7">
            <a:extLst>
              <a:ext uri="{FF2B5EF4-FFF2-40B4-BE49-F238E27FC236}">
                <a16:creationId xmlns:a16="http://schemas.microsoft.com/office/drawing/2014/main" id="{3AE26A7E-1087-486F-8C51-3871C0F5EBF0}"/>
              </a:ext>
            </a:extLst>
          </p:cNvPr>
          <p:cNvSpPr>
            <a:spLocks noGrp="1"/>
          </p:cNvSpPr>
          <p:nvPr>
            <p:ph type="body" sz="quarter" idx="16" hasCustomPrompt="1"/>
          </p:nvPr>
        </p:nvSpPr>
        <p:spPr>
          <a:xfrm>
            <a:off x="373688" y="3868271"/>
            <a:ext cx="956603" cy="757130"/>
          </a:xfrm>
        </p:spPr>
        <p:txBody>
          <a:bodyPr/>
          <a:lstStyle>
            <a:lvl1pPr algn="ctr">
              <a:defRPr sz="4800">
                <a:solidFill>
                  <a:schemeClr val="bg1"/>
                </a:solidFill>
                <a:latin typeface="+mj-lt"/>
              </a:defRPr>
            </a:lvl1pPr>
          </a:lstStyle>
          <a:p>
            <a:pPr lvl="0"/>
            <a:r>
              <a:rPr lang="fr-FR" dirty="0"/>
              <a:t>00</a:t>
            </a:r>
          </a:p>
        </p:txBody>
      </p:sp>
      <p:sp>
        <p:nvSpPr>
          <p:cNvPr id="16" name="Espace réservé du texte 7">
            <a:extLst>
              <a:ext uri="{FF2B5EF4-FFF2-40B4-BE49-F238E27FC236}">
                <a16:creationId xmlns:a16="http://schemas.microsoft.com/office/drawing/2014/main" id="{3994F1F0-B016-4D89-94DE-524CAB296EDE}"/>
              </a:ext>
            </a:extLst>
          </p:cNvPr>
          <p:cNvSpPr>
            <a:spLocks noGrp="1"/>
          </p:cNvSpPr>
          <p:nvPr>
            <p:ph type="body" sz="quarter" idx="17" hasCustomPrompt="1"/>
          </p:nvPr>
        </p:nvSpPr>
        <p:spPr>
          <a:xfrm>
            <a:off x="373688" y="4553129"/>
            <a:ext cx="956603" cy="535531"/>
          </a:xfrm>
        </p:spPr>
        <p:txBody>
          <a:bodyPr lIns="0" rIns="0"/>
          <a:lstStyle>
            <a:lvl1pPr algn="ctr">
              <a:defRPr sz="3200">
                <a:solidFill>
                  <a:schemeClr val="bg1"/>
                </a:solidFill>
                <a:latin typeface="+mn-lt"/>
              </a:defRPr>
            </a:lvl1pPr>
          </a:lstStyle>
          <a:p>
            <a:pPr lvl="0"/>
            <a:r>
              <a:rPr lang="fr-FR" dirty="0"/>
              <a:t>P0</a:t>
            </a:r>
          </a:p>
        </p:txBody>
      </p:sp>
      <p:cxnSp>
        <p:nvCxnSpPr>
          <p:cNvPr id="17" name="Connecteur droit 16">
            <a:extLst>
              <a:ext uri="{FF2B5EF4-FFF2-40B4-BE49-F238E27FC236}">
                <a16:creationId xmlns:a16="http://schemas.microsoft.com/office/drawing/2014/main" id="{0D059001-B0EF-4D60-9DF4-A5BF2AD3567F}"/>
              </a:ext>
            </a:extLst>
          </p:cNvPr>
          <p:cNvCxnSpPr/>
          <p:nvPr userDrawn="1"/>
        </p:nvCxnSpPr>
        <p:spPr>
          <a:xfrm>
            <a:off x="483909" y="4552504"/>
            <a:ext cx="80127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contenu 2">
            <a:extLst>
              <a:ext uri="{FF2B5EF4-FFF2-40B4-BE49-F238E27FC236}">
                <a16:creationId xmlns:a16="http://schemas.microsoft.com/office/drawing/2014/main" id="{09A0DAB5-44A9-41E1-BB49-AA54995FFD21}"/>
              </a:ext>
            </a:extLst>
          </p:cNvPr>
          <p:cNvSpPr>
            <a:spLocks noGrp="1"/>
          </p:cNvSpPr>
          <p:nvPr>
            <p:ph idx="18"/>
          </p:nvPr>
        </p:nvSpPr>
        <p:spPr>
          <a:xfrm>
            <a:off x="7233587" y="1561325"/>
            <a:ext cx="4206240" cy="586827"/>
          </a:xfrm>
        </p:spPr>
        <p:txBody>
          <a:bodyPr/>
          <a:lstStyle>
            <a:lvl1pPr marL="285750" indent="-285750">
              <a:spcBef>
                <a:spcPts val="0"/>
              </a:spcBef>
              <a:spcAft>
                <a:spcPts val="400"/>
              </a:spcAft>
              <a:buSzPct val="130000"/>
              <a:buFontTx/>
              <a:buBlip>
                <a:blip r:embed="rId6"/>
              </a:buBlip>
              <a:defRPr sz="1800">
                <a:solidFill>
                  <a:schemeClr val="bg1"/>
                </a:solidFill>
                <a:latin typeface="+mj-lt"/>
              </a:defRPr>
            </a:lvl1pPr>
            <a:lvl2pPr marL="266700" indent="0">
              <a:spcBef>
                <a:spcPts val="0"/>
              </a:spcBef>
              <a:spcAft>
                <a:spcPts val="0"/>
              </a:spcAft>
              <a:defRPr sz="1400">
                <a:solidFill>
                  <a:schemeClr val="bg1"/>
                </a:solidFill>
              </a:defRPr>
            </a:lvl2pPr>
            <a:lvl3pPr marL="0" indent="0">
              <a:buNone/>
              <a:defRPr/>
            </a:lvl3pPr>
            <a:lvl4pPr marL="268288" indent="3175">
              <a:defRPr/>
            </a:lvl4pPr>
          </a:lstStyle>
          <a:p>
            <a:pPr lvl="0"/>
            <a:r>
              <a:rPr lang="fr-FR"/>
              <a:t>Modifiez les styles du texte du masque</a:t>
            </a:r>
          </a:p>
          <a:p>
            <a:pPr lvl="1"/>
            <a:r>
              <a:rPr lang="fr-FR"/>
              <a:t>Deuxième niveau</a:t>
            </a:r>
          </a:p>
        </p:txBody>
      </p:sp>
      <p:sp>
        <p:nvSpPr>
          <p:cNvPr id="19" name="Espace réservé du texte 7">
            <a:extLst>
              <a:ext uri="{FF2B5EF4-FFF2-40B4-BE49-F238E27FC236}">
                <a16:creationId xmlns:a16="http://schemas.microsoft.com/office/drawing/2014/main" id="{61F165B7-1938-4EE3-8569-8D18A7DB2B3B}"/>
              </a:ext>
            </a:extLst>
          </p:cNvPr>
          <p:cNvSpPr>
            <a:spLocks noGrp="1"/>
          </p:cNvSpPr>
          <p:nvPr>
            <p:ph type="body" sz="quarter" idx="19" hasCustomPrompt="1"/>
          </p:nvPr>
        </p:nvSpPr>
        <p:spPr>
          <a:xfrm>
            <a:off x="6200504" y="1600196"/>
            <a:ext cx="956603" cy="757130"/>
          </a:xfrm>
        </p:spPr>
        <p:txBody>
          <a:bodyPr/>
          <a:lstStyle>
            <a:lvl1pPr algn="ctr">
              <a:defRPr sz="4800">
                <a:solidFill>
                  <a:schemeClr val="bg1"/>
                </a:solidFill>
                <a:latin typeface="+mj-lt"/>
              </a:defRPr>
            </a:lvl1pPr>
          </a:lstStyle>
          <a:p>
            <a:pPr lvl="0"/>
            <a:r>
              <a:rPr lang="fr-FR" dirty="0"/>
              <a:t>00</a:t>
            </a:r>
          </a:p>
        </p:txBody>
      </p:sp>
      <p:sp>
        <p:nvSpPr>
          <p:cNvPr id="20" name="Espace réservé du texte 7">
            <a:extLst>
              <a:ext uri="{FF2B5EF4-FFF2-40B4-BE49-F238E27FC236}">
                <a16:creationId xmlns:a16="http://schemas.microsoft.com/office/drawing/2014/main" id="{1E36CBE9-F149-4A5C-A9C9-0BC2671204F5}"/>
              </a:ext>
            </a:extLst>
          </p:cNvPr>
          <p:cNvSpPr>
            <a:spLocks noGrp="1"/>
          </p:cNvSpPr>
          <p:nvPr>
            <p:ph type="body" sz="quarter" idx="20" hasCustomPrompt="1"/>
          </p:nvPr>
        </p:nvSpPr>
        <p:spPr>
          <a:xfrm>
            <a:off x="6200504" y="2285054"/>
            <a:ext cx="956603" cy="535531"/>
          </a:xfrm>
        </p:spPr>
        <p:txBody>
          <a:bodyPr lIns="0" rIns="0"/>
          <a:lstStyle>
            <a:lvl1pPr algn="ctr">
              <a:defRPr sz="3200">
                <a:solidFill>
                  <a:schemeClr val="bg1"/>
                </a:solidFill>
                <a:latin typeface="+mn-lt"/>
              </a:defRPr>
            </a:lvl1pPr>
          </a:lstStyle>
          <a:p>
            <a:pPr lvl="0"/>
            <a:r>
              <a:rPr lang="fr-FR" dirty="0"/>
              <a:t>P0</a:t>
            </a:r>
          </a:p>
        </p:txBody>
      </p:sp>
      <p:cxnSp>
        <p:nvCxnSpPr>
          <p:cNvPr id="21" name="Connecteur droit 20">
            <a:extLst>
              <a:ext uri="{FF2B5EF4-FFF2-40B4-BE49-F238E27FC236}">
                <a16:creationId xmlns:a16="http://schemas.microsoft.com/office/drawing/2014/main" id="{1EA38300-19F2-4AE3-9C4D-049778FA43B3}"/>
              </a:ext>
            </a:extLst>
          </p:cNvPr>
          <p:cNvCxnSpPr/>
          <p:nvPr userDrawn="1"/>
        </p:nvCxnSpPr>
        <p:spPr>
          <a:xfrm>
            <a:off x="6310725" y="2284429"/>
            <a:ext cx="80127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contenu 2">
            <a:extLst>
              <a:ext uri="{FF2B5EF4-FFF2-40B4-BE49-F238E27FC236}">
                <a16:creationId xmlns:a16="http://schemas.microsoft.com/office/drawing/2014/main" id="{64DFE9F6-9EFD-4D91-AA4C-1C680513AA1C}"/>
              </a:ext>
            </a:extLst>
          </p:cNvPr>
          <p:cNvSpPr>
            <a:spLocks noGrp="1"/>
          </p:cNvSpPr>
          <p:nvPr>
            <p:ph idx="21"/>
          </p:nvPr>
        </p:nvSpPr>
        <p:spPr>
          <a:xfrm>
            <a:off x="7233587" y="3830642"/>
            <a:ext cx="4206240" cy="586827"/>
          </a:xfrm>
        </p:spPr>
        <p:txBody>
          <a:bodyPr/>
          <a:lstStyle>
            <a:lvl1pPr marL="285750" indent="-285750">
              <a:spcBef>
                <a:spcPts val="0"/>
              </a:spcBef>
              <a:spcAft>
                <a:spcPts val="400"/>
              </a:spcAft>
              <a:buSzPct val="130000"/>
              <a:buFontTx/>
              <a:buBlip>
                <a:blip r:embed="rId7"/>
              </a:buBlip>
              <a:defRPr sz="1800">
                <a:solidFill>
                  <a:schemeClr val="bg1"/>
                </a:solidFill>
                <a:latin typeface="+mj-lt"/>
              </a:defRPr>
            </a:lvl1pPr>
            <a:lvl2pPr marL="266700" indent="0">
              <a:spcBef>
                <a:spcPts val="0"/>
              </a:spcBef>
              <a:spcAft>
                <a:spcPts val="0"/>
              </a:spcAft>
              <a:defRPr sz="1400">
                <a:solidFill>
                  <a:schemeClr val="bg1"/>
                </a:solidFill>
              </a:defRPr>
            </a:lvl2pPr>
            <a:lvl3pPr marL="0" indent="0">
              <a:buNone/>
              <a:defRPr/>
            </a:lvl3pPr>
            <a:lvl4pPr marL="268288" indent="3175">
              <a:defRPr/>
            </a:lvl4pPr>
          </a:lstStyle>
          <a:p>
            <a:pPr lvl="0"/>
            <a:r>
              <a:rPr lang="fr-FR"/>
              <a:t>Modifiez les styles du texte du masque</a:t>
            </a:r>
          </a:p>
          <a:p>
            <a:pPr lvl="1"/>
            <a:r>
              <a:rPr lang="fr-FR"/>
              <a:t>Deuxième niveau</a:t>
            </a:r>
          </a:p>
        </p:txBody>
      </p:sp>
      <p:sp>
        <p:nvSpPr>
          <p:cNvPr id="23" name="Espace réservé du texte 7">
            <a:extLst>
              <a:ext uri="{FF2B5EF4-FFF2-40B4-BE49-F238E27FC236}">
                <a16:creationId xmlns:a16="http://schemas.microsoft.com/office/drawing/2014/main" id="{D9F88300-5943-4A82-95B3-CC6E3EDE26C7}"/>
              </a:ext>
            </a:extLst>
          </p:cNvPr>
          <p:cNvSpPr>
            <a:spLocks noGrp="1"/>
          </p:cNvSpPr>
          <p:nvPr>
            <p:ph type="body" sz="quarter" idx="22" hasCustomPrompt="1"/>
          </p:nvPr>
        </p:nvSpPr>
        <p:spPr>
          <a:xfrm>
            <a:off x="6200504" y="3869513"/>
            <a:ext cx="956603" cy="757130"/>
          </a:xfrm>
        </p:spPr>
        <p:txBody>
          <a:bodyPr/>
          <a:lstStyle>
            <a:lvl1pPr algn="ctr">
              <a:defRPr sz="4800">
                <a:solidFill>
                  <a:schemeClr val="bg1"/>
                </a:solidFill>
                <a:latin typeface="+mj-lt"/>
              </a:defRPr>
            </a:lvl1pPr>
          </a:lstStyle>
          <a:p>
            <a:pPr lvl="0"/>
            <a:r>
              <a:rPr lang="fr-FR" dirty="0"/>
              <a:t>00</a:t>
            </a:r>
          </a:p>
        </p:txBody>
      </p:sp>
      <p:sp>
        <p:nvSpPr>
          <p:cNvPr id="24" name="Espace réservé du texte 7">
            <a:extLst>
              <a:ext uri="{FF2B5EF4-FFF2-40B4-BE49-F238E27FC236}">
                <a16:creationId xmlns:a16="http://schemas.microsoft.com/office/drawing/2014/main" id="{B28B2B7B-D183-4F0A-8F8C-9F8AD0062F3F}"/>
              </a:ext>
            </a:extLst>
          </p:cNvPr>
          <p:cNvSpPr>
            <a:spLocks noGrp="1"/>
          </p:cNvSpPr>
          <p:nvPr>
            <p:ph type="body" sz="quarter" idx="23" hasCustomPrompt="1"/>
          </p:nvPr>
        </p:nvSpPr>
        <p:spPr>
          <a:xfrm>
            <a:off x="6200504" y="4554371"/>
            <a:ext cx="956603" cy="535531"/>
          </a:xfrm>
        </p:spPr>
        <p:txBody>
          <a:bodyPr lIns="0" rIns="0"/>
          <a:lstStyle>
            <a:lvl1pPr algn="ctr">
              <a:defRPr sz="3200">
                <a:solidFill>
                  <a:schemeClr val="bg1"/>
                </a:solidFill>
                <a:latin typeface="+mn-lt"/>
              </a:defRPr>
            </a:lvl1pPr>
          </a:lstStyle>
          <a:p>
            <a:pPr lvl="0"/>
            <a:r>
              <a:rPr lang="fr-FR" dirty="0"/>
              <a:t>P0</a:t>
            </a:r>
          </a:p>
        </p:txBody>
      </p:sp>
      <p:cxnSp>
        <p:nvCxnSpPr>
          <p:cNvPr id="25" name="Connecteur droit 24">
            <a:extLst>
              <a:ext uri="{FF2B5EF4-FFF2-40B4-BE49-F238E27FC236}">
                <a16:creationId xmlns:a16="http://schemas.microsoft.com/office/drawing/2014/main" id="{AA8F8B82-DC85-45BC-823A-CEB4278B65AD}"/>
              </a:ext>
            </a:extLst>
          </p:cNvPr>
          <p:cNvCxnSpPr/>
          <p:nvPr userDrawn="1"/>
        </p:nvCxnSpPr>
        <p:spPr>
          <a:xfrm>
            <a:off x="6310725" y="4553746"/>
            <a:ext cx="80127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Groupe 25">
            <a:extLst>
              <a:ext uri="{FF2B5EF4-FFF2-40B4-BE49-F238E27FC236}">
                <a16:creationId xmlns:a16="http://schemas.microsoft.com/office/drawing/2014/main" id="{6D14D3AE-841A-4AA5-A139-FDDDA6B7166F}"/>
              </a:ext>
            </a:extLst>
          </p:cNvPr>
          <p:cNvGrpSpPr/>
          <p:nvPr userDrawn="1"/>
        </p:nvGrpSpPr>
        <p:grpSpPr>
          <a:xfrm>
            <a:off x="293208" y="6220800"/>
            <a:ext cx="1748534" cy="507426"/>
            <a:chOff x="293208" y="5919344"/>
            <a:chExt cx="2182706" cy="633423"/>
          </a:xfrm>
        </p:grpSpPr>
        <p:pic>
          <p:nvPicPr>
            <p:cNvPr id="27" name="Image 26">
              <a:extLst>
                <a:ext uri="{FF2B5EF4-FFF2-40B4-BE49-F238E27FC236}">
                  <a16:creationId xmlns:a16="http://schemas.microsoft.com/office/drawing/2014/main" id="{1EFCE732-1C3B-4893-802E-B5B05A923AE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3208" y="5984419"/>
              <a:ext cx="1230974" cy="563229"/>
            </a:xfrm>
            <a:prstGeom prst="rect">
              <a:avLst/>
            </a:prstGeom>
          </p:spPr>
        </p:pic>
        <p:pic>
          <p:nvPicPr>
            <p:cNvPr id="28" name="Image 27">
              <a:extLst>
                <a:ext uri="{FF2B5EF4-FFF2-40B4-BE49-F238E27FC236}">
                  <a16:creationId xmlns:a16="http://schemas.microsoft.com/office/drawing/2014/main" id="{4A62EC77-D12F-4CEA-B1F8-6370112043B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745493" y="5919344"/>
              <a:ext cx="730421" cy="633423"/>
            </a:xfrm>
            <a:prstGeom prst="rect">
              <a:avLst/>
            </a:prstGeom>
          </p:spPr>
        </p:pic>
      </p:gr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lvl1pPr>
              <a:defRPr>
                <a:solidFill>
                  <a:srgbClr val="0085BD"/>
                </a:solidFill>
              </a:defRPr>
            </a:lvl1pPr>
          </a:lstStyle>
          <a:p>
            <a:fld id="{0F90A797-E979-4357-8754-B8C081F6BB77}" type="slidenum">
              <a:rPr lang="fr-FR" smtClean="0"/>
              <a:pPr/>
              <a:t>‹#›</a:t>
            </a:fld>
            <a:endParaRPr lang="fr-FR" dirty="0"/>
          </a:p>
        </p:txBody>
      </p:sp>
    </p:spTree>
    <p:extLst>
      <p:ext uri="{BB962C8B-B14F-4D97-AF65-F5344CB8AC3E}">
        <p14:creationId xmlns:p14="http://schemas.microsoft.com/office/powerpoint/2010/main" val="134242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 Visuel seu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AAC92C6-3C74-40E6-921E-ABB0564A77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90931"/>
          </a:xfrm>
        </p:spPr>
        <p:txBody>
          <a:bodyPr rIns="0">
            <a:normAutofit/>
          </a:bodyPr>
          <a:lstStyle>
            <a:lvl1pPr>
              <a:defRPr>
                <a:solidFill>
                  <a:srgbClr val="BBB70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BBB70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10371604" cy="4541946"/>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210713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5 Visuel seu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1AFF07A-6313-482D-B117-54401F9528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90931"/>
          </a:xfrm>
        </p:spPr>
        <p:txBody>
          <a:bodyPr rIns="0">
            <a:normAutofit/>
          </a:bodyPr>
          <a:lstStyle>
            <a:lvl1pPr>
              <a:defRPr>
                <a:solidFill>
                  <a:srgbClr val="F55151"/>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55151"/>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10371604" cy="4541946"/>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256481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 Visuel seu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DCB0DAC-E6D4-4B4D-BBB7-8475C368AC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90931"/>
          </a:xfrm>
        </p:spPr>
        <p:txBody>
          <a:bodyPr rIns="0">
            <a:normAutofit/>
          </a:bodyPr>
          <a:lstStyle>
            <a:lvl1pPr>
              <a:defRPr>
                <a:solidFill>
                  <a:srgbClr val="17B1B9"/>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7B1B9"/>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10371604" cy="4541946"/>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178234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7 Visuel seu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97EF8E0-F360-4BCA-8769-570CD7D47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3"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90931"/>
          </a:xfrm>
        </p:spPr>
        <p:txBody>
          <a:bodyPr rIns="0">
            <a:normAutofit/>
          </a:bodyPr>
          <a:lstStyle>
            <a:lvl1pPr>
              <a:defRPr>
                <a:solidFill>
                  <a:srgbClr val="0A4C6A"/>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A4C6A"/>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10371604" cy="4541946"/>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365113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58 Visuel seu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AEFEC22-97E4-425F-B032-5585A27DFB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7"/>
            <a:ext cx="641723" cy="705050"/>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90931"/>
          </a:xfrm>
        </p:spPr>
        <p:txBody>
          <a:bodyPr rIns="0">
            <a:normAutofit/>
          </a:bodyPr>
          <a:lstStyle>
            <a:lvl1pPr>
              <a:defRPr>
                <a:solidFill>
                  <a:srgbClr val="13AD7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3AD7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1600" y="1361967"/>
            <a:ext cx="10371604" cy="4541946"/>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132354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1 3 visuels + text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A673639-3C6C-4C4D-895D-B7556F40DF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5"/>
            <a:ext cx="641726" cy="705056"/>
          </a:xfrm>
          <a:prstGeom prst="rect">
            <a:avLst/>
          </a:prstGeom>
        </p:spPr>
      </p:pic>
      <p:sp>
        <p:nvSpPr>
          <p:cNvPr id="13" name="Ellipse 12">
            <a:extLst>
              <a:ext uri="{FF2B5EF4-FFF2-40B4-BE49-F238E27FC236}">
                <a16:creationId xmlns:a16="http://schemas.microsoft.com/office/drawing/2014/main" id="{64986663-2A26-4DE7-A3BD-ED98EA88F4CD}"/>
              </a:ext>
            </a:extLst>
          </p:cNvPr>
          <p:cNvSpPr/>
          <p:nvPr userDrawn="1"/>
        </p:nvSpPr>
        <p:spPr>
          <a:xfrm>
            <a:off x="11623250" y="6501600"/>
            <a:ext cx="242413" cy="242413"/>
          </a:xfrm>
          <a:prstGeom prst="ellipse">
            <a:avLst/>
          </a:prstGeom>
          <a:solidFill>
            <a:srgbClr val="00B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00B0D4"/>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0B0D4"/>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3042771" cy="4019994"/>
          </a:xfrm>
        </p:spPr>
        <p:txBody>
          <a:bodyPr>
            <a:normAutofit/>
          </a:bodyPr>
          <a:lstStyle>
            <a:lvl1pPr>
              <a:defRPr sz="2800"/>
            </a:lvl1pPr>
          </a:lstStyle>
          <a:p>
            <a:r>
              <a:rPr lang="fr-FR"/>
              <a:t>Cliquez sur l'icône pour ajouter une image</a:t>
            </a:r>
            <a:endParaRPr lang="fr-FR" dirty="0"/>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80794"/>
            <a:ext cx="3042771" cy="365125"/>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00B0D4"/>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4107318" y="1360800"/>
            <a:ext cx="3271371" cy="1715218"/>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4102109" y="31025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00B0D4"/>
                </a:solidFill>
              </a:defRPr>
            </a:lvl1pPr>
          </a:lstStyle>
          <a:p>
            <a:pPr lvl="0"/>
            <a:r>
              <a:rPr lang="fr-FR"/>
              <a:t>Modifiez les styles du texte du masque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181730"/>
            <a:ext cx="4334137" cy="2199064"/>
          </a:xfrm>
        </p:spPr>
        <p:txBody>
          <a:bodyPr anchor="b" anchorCtr="0"/>
          <a:lstStyle>
            <a:lvl1pPr>
              <a:defRPr sz="2400">
                <a:solidFill>
                  <a:srgbClr val="00B0D4"/>
                </a:solidFill>
                <a:latin typeface="+mj-lt"/>
              </a:defRPr>
            </a:lvl1pPr>
            <a:lvl3pPr marL="271463" indent="-271463">
              <a:buFontTx/>
              <a:buBlip>
                <a:blip r:embed="rId3"/>
              </a:buBlip>
              <a:defRPr>
                <a:solidFill>
                  <a:srgbClr val="00B0D4"/>
                </a:solidFill>
              </a:defRPr>
            </a:lvl3pPr>
            <a:lvl4pPr marL="273050" indent="-1588">
              <a:defRPr/>
            </a:lvl4pPr>
            <a:lvl5pPr>
              <a:buClr>
                <a:srgbClr val="00B0D4"/>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Espace réservé pour une image  7">
            <a:extLst>
              <a:ext uri="{FF2B5EF4-FFF2-40B4-BE49-F238E27FC236}">
                <a16:creationId xmlns:a16="http://schemas.microsoft.com/office/drawing/2014/main" id="{E3124CEF-212A-4809-AC82-C551C01962C9}"/>
              </a:ext>
            </a:extLst>
          </p:cNvPr>
          <p:cNvSpPr>
            <a:spLocks noGrp="1"/>
          </p:cNvSpPr>
          <p:nvPr>
            <p:ph type="pic" sz="quarter" idx="27"/>
          </p:nvPr>
        </p:nvSpPr>
        <p:spPr>
          <a:xfrm>
            <a:off x="4107318" y="3671831"/>
            <a:ext cx="3271371" cy="1715218"/>
          </a:xfrm>
        </p:spPr>
        <p:txBody>
          <a:bodyPr>
            <a:normAutofit/>
          </a:bodyPr>
          <a:lstStyle>
            <a:lvl1pPr>
              <a:defRPr sz="2800"/>
            </a:lvl1pPr>
          </a:lstStyle>
          <a:p>
            <a:r>
              <a:rPr lang="fr-FR"/>
              <a:t>Cliquez sur l'icône pour ajouter une image</a:t>
            </a:r>
          </a:p>
        </p:txBody>
      </p:sp>
      <p:sp>
        <p:nvSpPr>
          <p:cNvPr id="27" name="Espace réservé du texte 9">
            <a:extLst>
              <a:ext uri="{FF2B5EF4-FFF2-40B4-BE49-F238E27FC236}">
                <a16:creationId xmlns:a16="http://schemas.microsoft.com/office/drawing/2014/main" id="{6E2D9EC7-1E3B-45FE-8016-638E9F8E13FD}"/>
              </a:ext>
            </a:extLst>
          </p:cNvPr>
          <p:cNvSpPr>
            <a:spLocks noGrp="1"/>
          </p:cNvSpPr>
          <p:nvPr>
            <p:ph type="body" sz="quarter" idx="28"/>
          </p:nvPr>
        </p:nvSpPr>
        <p:spPr>
          <a:xfrm>
            <a:off x="4102109" y="53870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00B0D4"/>
                </a:solidFill>
              </a:defRPr>
            </a:lvl1pPr>
          </a:lstStyle>
          <a:p>
            <a:pPr lvl="0"/>
            <a:r>
              <a:rPr lang="fr-FR"/>
              <a:t>Modifiez les styles du texte du masque</a:t>
            </a:r>
          </a:p>
        </p:txBody>
      </p:sp>
    </p:spTree>
    <p:extLst>
      <p:ext uri="{BB962C8B-B14F-4D97-AF65-F5344CB8AC3E}">
        <p14:creationId xmlns:p14="http://schemas.microsoft.com/office/powerpoint/2010/main" val="311075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2 3 visuels + text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DA96158-4036-44A7-BA76-6928D50B4B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076A6"/>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076A6"/>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3042771" cy="4019994"/>
          </a:xfrm>
        </p:spPr>
        <p:txBody>
          <a:bodyPr>
            <a:normAutofit/>
          </a:bodyPr>
          <a:lstStyle>
            <a:lvl1pPr>
              <a:defRPr sz="2800"/>
            </a:lvl1pPr>
          </a:lstStyle>
          <a:p>
            <a:r>
              <a:rPr lang="fr-FR"/>
              <a:t>Cliquez sur l'icône pour ajouter une image</a:t>
            </a:r>
            <a:endParaRPr lang="fr-FR" dirty="0"/>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80794"/>
            <a:ext cx="3042771" cy="365125"/>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1076A6"/>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4107318" y="1360800"/>
            <a:ext cx="3271371" cy="1715218"/>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4102109" y="31025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1076A6"/>
                </a:solidFill>
              </a:defRPr>
            </a:lvl1pPr>
          </a:lstStyle>
          <a:p>
            <a:pPr lvl="0"/>
            <a:r>
              <a:rPr lang="fr-FR"/>
              <a:t>Modifiez les styles du texte du masque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181730"/>
            <a:ext cx="4334137" cy="2199064"/>
          </a:xfrm>
        </p:spPr>
        <p:txBody>
          <a:bodyPr anchor="b" anchorCtr="0"/>
          <a:lstStyle>
            <a:lvl1pPr>
              <a:defRPr sz="2400">
                <a:solidFill>
                  <a:srgbClr val="1076A6"/>
                </a:solidFill>
                <a:latin typeface="+mj-lt"/>
              </a:defRPr>
            </a:lvl1pPr>
            <a:lvl3pPr marL="271463" indent="-271463">
              <a:buFontTx/>
              <a:buBlip>
                <a:blip r:embed="rId3"/>
              </a:buBlip>
              <a:defRPr>
                <a:solidFill>
                  <a:srgbClr val="1076A6"/>
                </a:solidFill>
              </a:defRPr>
            </a:lvl3pPr>
            <a:lvl4pPr marL="273050" indent="-1588">
              <a:defRPr/>
            </a:lvl4pPr>
            <a:lvl5pPr>
              <a:buClr>
                <a:srgbClr val="1076A6"/>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Espace réservé pour une image  7">
            <a:extLst>
              <a:ext uri="{FF2B5EF4-FFF2-40B4-BE49-F238E27FC236}">
                <a16:creationId xmlns:a16="http://schemas.microsoft.com/office/drawing/2014/main" id="{E3124CEF-212A-4809-AC82-C551C01962C9}"/>
              </a:ext>
            </a:extLst>
          </p:cNvPr>
          <p:cNvSpPr>
            <a:spLocks noGrp="1"/>
          </p:cNvSpPr>
          <p:nvPr>
            <p:ph type="pic" sz="quarter" idx="27"/>
          </p:nvPr>
        </p:nvSpPr>
        <p:spPr>
          <a:xfrm>
            <a:off x="4107318" y="3671831"/>
            <a:ext cx="3271371" cy="1715218"/>
          </a:xfrm>
        </p:spPr>
        <p:txBody>
          <a:bodyPr>
            <a:normAutofit/>
          </a:bodyPr>
          <a:lstStyle>
            <a:lvl1pPr>
              <a:defRPr sz="2800"/>
            </a:lvl1pPr>
          </a:lstStyle>
          <a:p>
            <a:r>
              <a:rPr lang="fr-FR"/>
              <a:t>Cliquez sur l'icône pour ajouter une image</a:t>
            </a:r>
          </a:p>
        </p:txBody>
      </p:sp>
      <p:sp>
        <p:nvSpPr>
          <p:cNvPr id="27" name="Espace réservé du texte 9">
            <a:extLst>
              <a:ext uri="{FF2B5EF4-FFF2-40B4-BE49-F238E27FC236}">
                <a16:creationId xmlns:a16="http://schemas.microsoft.com/office/drawing/2014/main" id="{6E2D9EC7-1E3B-45FE-8016-638E9F8E13FD}"/>
              </a:ext>
            </a:extLst>
          </p:cNvPr>
          <p:cNvSpPr>
            <a:spLocks noGrp="1"/>
          </p:cNvSpPr>
          <p:nvPr>
            <p:ph type="body" sz="quarter" idx="28"/>
          </p:nvPr>
        </p:nvSpPr>
        <p:spPr>
          <a:xfrm>
            <a:off x="4102109" y="53870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1076A6"/>
                </a:solidFill>
              </a:defRPr>
            </a:lvl1pPr>
          </a:lstStyle>
          <a:p>
            <a:pPr lvl="0"/>
            <a:r>
              <a:rPr lang="fr-FR"/>
              <a:t>Modifiez les styles du texte du masque</a:t>
            </a:r>
          </a:p>
        </p:txBody>
      </p:sp>
    </p:spTree>
    <p:extLst>
      <p:ext uri="{BB962C8B-B14F-4D97-AF65-F5344CB8AC3E}">
        <p14:creationId xmlns:p14="http://schemas.microsoft.com/office/powerpoint/2010/main" val="4265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3 3 visuels + text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886DE6E2-EBE5-4069-8194-7F63E4F401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F39D47"/>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39D47"/>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3042771" cy="4019994"/>
          </a:xfrm>
        </p:spPr>
        <p:txBody>
          <a:bodyPr>
            <a:normAutofit/>
          </a:bodyPr>
          <a:lstStyle>
            <a:lvl1pPr>
              <a:defRPr sz="2800"/>
            </a:lvl1pPr>
          </a:lstStyle>
          <a:p>
            <a:r>
              <a:rPr lang="fr-FR"/>
              <a:t>Cliquez sur l'icône pour ajouter une image</a:t>
            </a:r>
            <a:endParaRPr lang="fr-FR" dirty="0"/>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80794"/>
            <a:ext cx="3042771" cy="365125"/>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F39D47"/>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4107318" y="1360800"/>
            <a:ext cx="3271371" cy="1715218"/>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4102109" y="31025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F39D47"/>
                </a:solidFill>
              </a:defRPr>
            </a:lvl1pPr>
          </a:lstStyle>
          <a:p>
            <a:pPr lvl="0"/>
            <a:r>
              <a:rPr lang="fr-FR"/>
              <a:t>Modifiez les styles du texte du masque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181730"/>
            <a:ext cx="4334137" cy="2199064"/>
          </a:xfrm>
        </p:spPr>
        <p:txBody>
          <a:bodyPr anchor="b" anchorCtr="0"/>
          <a:lstStyle>
            <a:lvl1pPr>
              <a:defRPr sz="2400">
                <a:solidFill>
                  <a:srgbClr val="F39D47"/>
                </a:solidFill>
                <a:latin typeface="+mj-lt"/>
              </a:defRPr>
            </a:lvl1pPr>
            <a:lvl3pPr marL="271463" indent="-271463">
              <a:buFontTx/>
              <a:buBlip>
                <a:blip r:embed="rId3"/>
              </a:buBlip>
              <a:defRPr>
                <a:solidFill>
                  <a:srgbClr val="F39D47"/>
                </a:solidFill>
              </a:defRPr>
            </a:lvl3pPr>
            <a:lvl4pPr marL="273050" indent="-1588">
              <a:defRPr/>
            </a:lvl4pPr>
            <a:lvl5pPr>
              <a:buClr>
                <a:srgbClr val="F39D47"/>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Espace réservé pour une image  7">
            <a:extLst>
              <a:ext uri="{FF2B5EF4-FFF2-40B4-BE49-F238E27FC236}">
                <a16:creationId xmlns:a16="http://schemas.microsoft.com/office/drawing/2014/main" id="{E3124CEF-212A-4809-AC82-C551C01962C9}"/>
              </a:ext>
            </a:extLst>
          </p:cNvPr>
          <p:cNvSpPr>
            <a:spLocks noGrp="1"/>
          </p:cNvSpPr>
          <p:nvPr>
            <p:ph type="pic" sz="quarter" idx="27"/>
          </p:nvPr>
        </p:nvSpPr>
        <p:spPr>
          <a:xfrm>
            <a:off x="4107318" y="3671831"/>
            <a:ext cx="3271371" cy="1715218"/>
          </a:xfrm>
        </p:spPr>
        <p:txBody>
          <a:bodyPr>
            <a:normAutofit/>
          </a:bodyPr>
          <a:lstStyle>
            <a:lvl1pPr>
              <a:defRPr sz="2800"/>
            </a:lvl1pPr>
          </a:lstStyle>
          <a:p>
            <a:r>
              <a:rPr lang="fr-FR"/>
              <a:t>Cliquez sur l'icône pour ajouter une image</a:t>
            </a:r>
          </a:p>
        </p:txBody>
      </p:sp>
      <p:sp>
        <p:nvSpPr>
          <p:cNvPr id="27" name="Espace réservé du texte 9">
            <a:extLst>
              <a:ext uri="{FF2B5EF4-FFF2-40B4-BE49-F238E27FC236}">
                <a16:creationId xmlns:a16="http://schemas.microsoft.com/office/drawing/2014/main" id="{6E2D9EC7-1E3B-45FE-8016-638E9F8E13FD}"/>
              </a:ext>
            </a:extLst>
          </p:cNvPr>
          <p:cNvSpPr>
            <a:spLocks noGrp="1"/>
          </p:cNvSpPr>
          <p:nvPr>
            <p:ph type="body" sz="quarter" idx="28"/>
          </p:nvPr>
        </p:nvSpPr>
        <p:spPr>
          <a:xfrm>
            <a:off x="4102109" y="53870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F39D47"/>
                </a:solidFill>
              </a:defRPr>
            </a:lvl1pPr>
          </a:lstStyle>
          <a:p>
            <a:pPr lvl="0"/>
            <a:r>
              <a:rPr lang="fr-FR"/>
              <a:t>Modifiez les styles du texte du masque</a:t>
            </a:r>
          </a:p>
        </p:txBody>
      </p:sp>
    </p:spTree>
    <p:extLst>
      <p:ext uri="{BB962C8B-B14F-4D97-AF65-F5344CB8AC3E}">
        <p14:creationId xmlns:p14="http://schemas.microsoft.com/office/powerpoint/2010/main" val="97635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4 3 visuels + text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74ED3002-2615-4546-A10B-32F12B43F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BBB70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BBB70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3042771" cy="4019994"/>
          </a:xfrm>
        </p:spPr>
        <p:txBody>
          <a:bodyPr>
            <a:normAutofit/>
          </a:bodyPr>
          <a:lstStyle>
            <a:lvl1pPr>
              <a:defRPr sz="2800"/>
            </a:lvl1pPr>
          </a:lstStyle>
          <a:p>
            <a:r>
              <a:rPr lang="fr-FR"/>
              <a:t>Cliquez sur l'icône pour ajouter une image</a:t>
            </a:r>
            <a:endParaRPr lang="fr-FR" dirty="0"/>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80794"/>
            <a:ext cx="3042771" cy="365125"/>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BBB70D"/>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4107318" y="1360800"/>
            <a:ext cx="3271371" cy="1715218"/>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4102109" y="31025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BBB70D"/>
                </a:solidFill>
              </a:defRPr>
            </a:lvl1pPr>
          </a:lstStyle>
          <a:p>
            <a:pPr lvl="0"/>
            <a:r>
              <a:rPr lang="fr-FR"/>
              <a:t>Modifiez les styles du texte du masque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181730"/>
            <a:ext cx="4334137" cy="2199064"/>
          </a:xfrm>
        </p:spPr>
        <p:txBody>
          <a:bodyPr anchor="b" anchorCtr="0"/>
          <a:lstStyle>
            <a:lvl1pPr>
              <a:defRPr sz="2400">
                <a:solidFill>
                  <a:srgbClr val="BBB70D"/>
                </a:solidFill>
                <a:latin typeface="+mj-lt"/>
              </a:defRPr>
            </a:lvl1pPr>
            <a:lvl3pPr marL="271463" indent="-271463">
              <a:buFontTx/>
              <a:buBlip>
                <a:blip r:embed="rId3"/>
              </a:buBlip>
              <a:defRPr>
                <a:solidFill>
                  <a:srgbClr val="BBB70D"/>
                </a:solidFill>
              </a:defRPr>
            </a:lvl3pPr>
            <a:lvl4pPr marL="273050" indent="-1588">
              <a:defRPr/>
            </a:lvl4pPr>
            <a:lvl5pPr>
              <a:buClr>
                <a:srgbClr val="BBB70D"/>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Espace réservé pour une image  7">
            <a:extLst>
              <a:ext uri="{FF2B5EF4-FFF2-40B4-BE49-F238E27FC236}">
                <a16:creationId xmlns:a16="http://schemas.microsoft.com/office/drawing/2014/main" id="{E3124CEF-212A-4809-AC82-C551C01962C9}"/>
              </a:ext>
            </a:extLst>
          </p:cNvPr>
          <p:cNvSpPr>
            <a:spLocks noGrp="1"/>
          </p:cNvSpPr>
          <p:nvPr>
            <p:ph type="pic" sz="quarter" idx="27"/>
          </p:nvPr>
        </p:nvSpPr>
        <p:spPr>
          <a:xfrm>
            <a:off x="4107318" y="3671831"/>
            <a:ext cx="3271371" cy="1715218"/>
          </a:xfrm>
        </p:spPr>
        <p:txBody>
          <a:bodyPr>
            <a:normAutofit/>
          </a:bodyPr>
          <a:lstStyle>
            <a:lvl1pPr>
              <a:defRPr sz="2800"/>
            </a:lvl1pPr>
          </a:lstStyle>
          <a:p>
            <a:r>
              <a:rPr lang="fr-FR"/>
              <a:t>Cliquez sur l'icône pour ajouter une image</a:t>
            </a:r>
          </a:p>
        </p:txBody>
      </p:sp>
      <p:sp>
        <p:nvSpPr>
          <p:cNvPr id="27" name="Espace réservé du texte 9">
            <a:extLst>
              <a:ext uri="{FF2B5EF4-FFF2-40B4-BE49-F238E27FC236}">
                <a16:creationId xmlns:a16="http://schemas.microsoft.com/office/drawing/2014/main" id="{6E2D9EC7-1E3B-45FE-8016-638E9F8E13FD}"/>
              </a:ext>
            </a:extLst>
          </p:cNvPr>
          <p:cNvSpPr>
            <a:spLocks noGrp="1"/>
          </p:cNvSpPr>
          <p:nvPr>
            <p:ph type="body" sz="quarter" idx="28"/>
          </p:nvPr>
        </p:nvSpPr>
        <p:spPr>
          <a:xfrm>
            <a:off x="4102109" y="53870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BBB70D"/>
                </a:solidFill>
              </a:defRPr>
            </a:lvl1pPr>
          </a:lstStyle>
          <a:p>
            <a:pPr lvl="0"/>
            <a:r>
              <a:rPr lang="fr-FR"/>
              <a:t>Modifiez les styles du texte du masque</a:t>
            </a:r>
          </a:p>
        </p:txBody>
      </p:sp>
    </p:spTree>
    <p:extLst>
      <p:ext uri="{BB962C8B-B14F-4D97-AF65-F5344CB8AC3E}">
        <p14:creationId xmlns:p14="http://schemas.microsoft.com/office/powerpoint/2010/main" val="398638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5 3 visuels + text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858E408-5B75-4DDF-99C2-950E602E6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F55151"/>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55151"/>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3042771" cy="4019994"/>
          </a:xfrm>
        </p:spPr>
        <p:txBody>
          <a:bodyPr>
            <a:normAutofit/>
          </a:bodyPr>
          <a:lstStyle>
            <a:lvl1pPr>
              <a:defRPr sz="2800"/>
            </a:lvl1pPr>
          </a:lstStyle>
          <a:p>
            <a:r>
              <a:rPr lang="fr-FR"/>
              <a:t>Cliquez sur l'icône pour ajouter une image</a:t>
            </a:r>
            <a:endParaRPr lang="fr-FR" dirty="0"/>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80794"/>
            <a:ext cx="3042771" cy="365125"/>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F55151"/>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4107318" y="1360800"/>
            <a:ext cx="3271371" cy="1715218"/>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4102109" y="31025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F55151"/>
                </a:solidFill>
              </a:defRPr>
            </a:lvl1pPr>
          </a:lstStyle>
          <a:p>
            <a:pPr lvl="0"/>
            <a:r>
              <a:rPr lang="fr-FR"/>
              <a:t>Modifiez les styles du texte du masque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181730"/>
            <a:ext cx="4334137" cy="2199064"/>
          </a:xfrm>
        </p:spPr>
        <p:txBody>
          <a:bodyPr anchor="b" anchorCtr="0"/>
          <a:lstStyle>
            <a:lvl1pPr>
              <a:defRPr sz="2400">
                <a:solidFill>
                  <a:srgbClr val="F55151"/>
                </a:solidFill>
                <a:latin typeface="+mj-lt"/>
              </a:defRPr>
            </a:lvl1pPr>
            <a:lvl3pPr marL="271463" indent="-271463">
              <a:buFontTx/>
              <a:buBlip>
                <a:blip r:embed="rId3"/>
              </a:buBlip>
              <a:defRPr>
                <a:solidFill>
                  <a:srgbClr val="F55151"/>
                </a:solidFill>
              </a:defRPr>
            </a:lvl3pPr>
            <a:lvl4pPr marL="273050" indent="-1588">
              <a:defRPr/>
            </a:lvl4pPr>
            <a:lvl5pPr>
              <a:buClr>
                <a:srgbClr val="F55151"/>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Espace réservé pour une image  7">
            <a:extLst>
              <a:ext uri="{FF2B5EF4-FFF2-40B4-BE49-F238E27FC236}">
                <a16:creationId xmlns:a16="http://schemas.microsoft.com/office/drawing/2014/main" id="{E3124CEF-212A-4809-AC82-C551C01962C9}"/>
              </a:ext>
            </a:extLst>
          </p:cNvPr>
          <p:cNvSpPr>
            <a:spLocks noGrp="1"/>
          </p:cNvSpPr>
          <p:nvPr>
            <p:ph type="pic" sz="quarter" idx="27"/>
          </p:nvPr>
        </p:nvSpPr>
        <p:spPr>
          <a:xfrm>
            <a:off x="4107318" y="3671831"/>
            <a:ext cx="3271371" cy="1715218"/>
          </a:xfrm>
        </p:spPr>
        <p:txBody>
          <a:bodyPr>
            <a:normAutofit/>
          </a:bodyPr>
          <a:lstStyle>
            <a:lvl1pPr>
              <a:defRPr sz="2800"/>
            </a:lvl1pPr>
          </a:lstStyle>
          <a:p>
            <a:r>
              <a:rPr lang="fr-FR"/>
              <a:t>Cliquez sur l'icône pour ajouter une image</a:t>
            </a:r>
          </a:p>
        </p:txBody>
      </p:sp>
      <p:sp>
        <p:nvSpPr>
          <p:cNvPr id="27" name="Espace réservé du texte 9">
            <a:extLst>
              <a:ext uri="{FF2B5EF4-FFF2-40B4-BE49-F238E27FC236}">
                <a16:creationId xmlns:a16="http://schemas.microsoft.com/office/drawing/2014/main" id="{6E2D9EC7-1E3B-45FE-8016-638E9F8E13FD}"/>
              </a:ext>
            </a:extLst>
          </p:cNvPr>
          <p:cNvSpPr>
            <a:spLocks noGrp="1"/>
          </p:cNvSpPr>
          <p:nvPr>
            <p:ph type="body" sz="quarter" idx="28"/>
          </p:nvPr>
        </p:nvSpPr>
        <p:spPr>
          <a:xfrm>
            <a:off x="4102109" y="53870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F55151"/>
                </a:solidFill>
              </a:defRPr>
            </a:lvl1pPr>
          </a:lstStyle>
          <a:p>
            <a:pPr lvl="0"/>
            <a:r>
              <a:rPr lang="fr-FR"/>
              <a:t>Modifiez les styles du texte du masque</a:t>
            </a:r>
          </a:p>
        </p:txBody>
      </p:sp>
    </p:spTree>
    <p:extLst>
      <p:ext uri="{BB962C8B-B14F-4D97-AF65-F5344CB8AC3E}">
        <p14:creationId xmlns:p14="http://schemas.microsoft.com/office/powerpoint/2010/main" val="168092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AC541D8-92DD-45CA-AC59-C6D88EE419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5"/>
            <a:ext cx="641726" cy="705056"/>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159864"/>
          </a:xfrm>
        </p:spPr>
        <p:txBody>
          <a:bodyPr rIns="0">
            <a:normAutofit/>
          </a:bodyPr>
          <a:lstStyle>
            <a:lvl4pPr marL="268288" indent="3175">
              <a:defRPr/>
            </a:lvl4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0B0D4"/>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Tree>
    <p:extLst>
      <p:ext uri="{BB962C8B-B14F-4D97-AF65-F5344CB8AC3E}">
        <p14:creationId xmlns:p14="http://schemas.microsoft.com/office/powerpoint/2010/main" val="359829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6 3 visuels + text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7D756A9A-BBF7-4A49-85A6-A87E28D310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7B1B9"/>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7B1B9"/>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3042771" cy="4019994"/>
          </a:xfrm>
        </p:spPr>
        <p:txBody>
          <a:bodyPr>
            <a:normAutofit/>
          </a:bodyPr>
          <a:lstStyle>
            <a:lvl1pPr>
              <a:defRPr sz="2800"/>
            </a:lvl1pPr>
          </a:lstStyle>
          <a:p>
            <a:r>
              <a:rPr lang="fr-FR"/>
              <a:t>Cliquez sur l'icône pour ajouter une image</a:t>
            </a:r>
            <a:endParaRPr lang="fr-FR" dirty="0"/>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80794"/>
            <a:ext cx="3042771" cy="365125"/>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17B1B9"/>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4107318" y="1360800"/>
            <a:ext cx="3271371" cy="1715218"/>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4102109" y="31025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17B1B9"/>
                </a:solidFill>
              </a:defRPr>
            </a:lvl1pPr>
          </a:lstStyle>
          <a:p>
            <a:pPr lvl="0"/>
            <a:r>
              <a:rPr lang="fr-FR"/>
              <a:t>Modifiez les styles du texte du masque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181730"/>
            <a:ext cx="4334137" cy="2199064"/>
          </a:xfrm>
        </p:spPr>
        <p:txBody>
          <a:bodyPr anchor="b" anchorCtr="0"/>
          <a:lstStyle>
            <a:lvl1pPr>
              <a:defRPr sz="2400">
                <a:solidFill>
                  <a:srgbClr val="17B1B9"/>
                </a:solidFill>
                <a:latin typeface="+mj-lt"/>
              </a:defRPr>
            </a:lvl1pPr>
            <a:lvl3pPr marL="271463" indent="-271463">
              <a:buFontTx/>
              <a:buBlip>
                <a:blip r:embed="rId3"/>
              </a:buBlip>
              <a:defRPr>
                <a:solidFill>
                  <a:srgbClr val="17B1B9"/>
                </a:solidFill>
              </a:defRPr>
            </a:lvl3pPr>
            <a:lvl4pPr marL="273050" indent="-1588">
              <a:defRPr/>
            </a:lvl4pPr>
            <a:lvl5pPr>
              <a:buClr>
                <a:srgbClr val="17B1B9"/>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Espace réservé pour une image  7">
            <a:extLst>
              <a:ext uri="{FF2B5EF4-FFF2-40B4-BE49-F238E27FC236}">
                <a16:creationId xmlns:a16="http://schemas.microsoft.com/office/drawing/2014/main" id="{E3124CEF-212A-4809-AC82-C551C01962C9}"/>
              </a:ext>
            </a:extLst>
          </p:cNvPr>
          <p:cNvSpPr>
            <a:spLocks noGrp="1"/>
          </p:cNvSpPr>
          <p:nvPr>
            <p:ph type="pic" sz="quarter" idx="27"/>
          </p:nvPr>
        </p:nvSpPr>
        <p:spPr>
          <a:xfrm>
            <a:off x="4107318" y="3671831"/>
            <a:ext cx="3271371" cy="1715218"/>
          </a:xfrm>
        </p:spPr>
        <p:txBody>
          <a:bodyPr>
            <a:normAutofit/>
          </a:bodyPr>
          <a:lstStyle>
            <a:lvl1pPr>
              <a:defRPr sz="2800"/>
            </a:lvl1pPr>
          </a:lstStyle>
          <a:p>
            <a:r>
              <a:rPr lang="fr-FR"/>
              <a:t>Cliquez sur l'icône pour ajouter une image</a:t>
            </a:r>
          </a:p>
        </p:txBody>
      </p:sp>
      <p:sp>
        <p:nvSpPr>
          <p:cNvPr id="27" name="Espace réservé du texte 9">
            <a:extLst>
              <a:ext uri="{FF2B5EF4-FFF2-40B4-BE49-F238E27FC236}">
                <a16:creationId xmlns:a16="http://schemas.microsoft.com/office/drawing/2014/main" id="{6E2D9EC7-1E3B-45FE-8016-638E9F8E13FD}"/>
              </a:ext>
            </a:extLst>
          </p:cNvPr>
          <p:cNvSpPr>
            <a:spLocks noGrp="1"/>
          </p:cNvSpPr>
          <p:nvPr>
            <p:ph type="body" sz="quarter" idx="28"/>
          </p:nvPr>
        </p:nvSpPr>
        <p:spPr>
          <a:xfrm>
            <a:off x="4102109" y="53870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17B1B9"/>
                </a:solidFill>
              </a:defRPr>
            </a:lvl1pPr>
          </a:lstStyle>
          <a:p>
            <a:pPr lvl="0"/>
            <a:r>
              <a:rPr lang="fr-FR"/>
              <a:t>Modifiez les styles du texte du masque</a:t>
            </a:r>
          </a:p>
        </p:txBody>
      </p:sp>
    </p:spTree>
    <p:extLst>
      <p:ext uri="{BB962C8B-B14F-4D97-AF65-F5344CB8AC3E}">
        <p14:creationId xmlns:p14="http://schemas.microsoft.com/office/powerpoint/2010/main" val="349373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7 3 visuels + text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AD7D5F15-96BF-4B0B-9DBE-144BB4482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3"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0A4C6A"/>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A4C6A"/>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3042771" cy="4019994"/>
          </a:xfrm>
        </p:spPr>
        <p:txBody>
          <a:bodyPr>
            <a:normAutofit/>
          </a:bodyPr>
          <a:lstStyle>
            <a:lvl1pPr>
              <a:defRPr sz="2800"/>
            </a:lvl1pPr>
          </a:lstStyle>
          <a:p>
            <a:r>
              <a:rPr lang="fr-FR"/>
              <a:t>Cliquez sur l'icône pour ajouter une image</a:t>
            </a:r>
            <a:endParaRPr lang="fr-FR" dirty="0"/>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80794"/>
            <a:ext cx="3042771" cy="365125"/>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0A4C6A"/>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4107318" y="1360800"/>
            <a:ext cx="3271371" cy="1715218"/>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4102109" y="31025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0A4C6A"/>
                </a:solidFill>
              </a:defRPr>
            </a:lvl1pPr>
          </a:lstStyle>
          <a:p>
            <a:pPr lvl="0"/>
            <a:r>
              <a:rPr lang="fr-FR"/>
              <a:t>Modifiez les styles du texte du masque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181730"/>
            <a:ext cx="4334137" cy="2199064"/>
          </a:xfrm>
        </p:spPr>
        <p:txBody>
          <a:bodyPr anchor="b" anchorCtr="0"/>
          <a:lstStyle>
            <a:lvl1pPr>
              <a:defRPr sz="2400">
                <a:solidFill>
                  <a:srgbClr val="0A4C6A"/>
                </a:solidFill>
                <a:latin typeface="+mj-lt"/>
              </a:defRPr>
            </a:lvl1pPr>
            <a:lvl3pPr marL="271463" indent="-271463">
              <a:buFontTx/>
              <a:buBlip>
                <a:blip r:embed="rId3"/>
              </a:buBlip>
              <a:defRPr>
                <a:solidFill>
                  <a:srgbClr val="0A4C6A"/>
                </a:solidFill>
              </a:defRPr>
            </a:lvl3pPr>
            <a:lvl4pPr marL="273050" indent="-1588">
              <a:defRPr/>
            </a:lvl4pPr>
            <a:lvl5pPr>
              <a:buClr>
                <a:srgbClr val="0A4C6A"/>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Espace réservé pour une image  7">
            <a:extLst>
              <a:ext uri="{FF2B5EF4-FFF2-40B4-BE49-F238E27FC236}">
                <a16:creationId xmlns:a16="http://schemas.microsoft.com/office/drawing/2014/main" id="{E3124CEF-212A-4809-AC82-C551C01962C9}"/>
              </a:ext>
            </a:extLst>
          </p:cNvPr>
          <p:cNvSpPr>
            <a:spLocks noGrp="1"/>
          </p:cNvSpPr>
          <p:nvPr>
            <p:ph type="pic" sz="quarter" idx="27"/>
          </p:nvPr>
        </p:nvSpPr>
        <p:spPr>
          <a:xfrm>
            <a:off x="4107318" y="3671831"/>
            <a:ext cx="3271371" cy="1715218"/>
          </a:xfrm>
        </p:spPr>
        <p:txBody>
          <a:bodyPr>
            <a:normAutofit/>
          </a:bodyPr>
          <a:lstStyle>
            <a:lvl1pPr>
              <a:defRPr sz="2800"/>
            </a:lvl1pPr>
          </a:lstStyle>
          <a:p>
            <a:r>
              <a:rPr lang="fr-FR"/>
              <a:t>Cliquez sur l'icône pour ajouter une image</a:t>
            </a:r>
          </a:p>
        </p:txBody>
      </p:sp>
      <p:sp>
        <p:nvSpPr>
          <p:cNvPr id="27" name="Espace réservé du texte 9">
            <a:extLst>
              <a:ext uri="{FF2B5EF4-FFF2-40B4-BE49-F238E27FC236}">
                <a16:creationId xmlns:a16="http://schemas.microsoft.com/office/drawing/2014/main" id="{6E2D9EC7-1E3B-45FE-8016-638E9F8E13FD}"/>
              </a:ext>
            </a:extLst>
          </p:cNvPr>
          <p:cNvSpPr>
            <a:spLocks noGrp="1"/>
          </p:cNvSpPr>
          <p:nvPr>
            <p:ph type="body" sz="quarter" idx="28"/>
          </p:nvPr>
        </p:nvSpPr>
        <p:spPr>
          <a:xfrm>
            <a:off x="4102109" y="53870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0A4C6A"/>
                </a:solidFill>
              </a:defRPr>
            </a:lvl1pPr>
          </a:lstStyle>
          <a:p>
            <a:pPr lvl="0"/>
            <a:r>
              <a:rPr lang="fr-FR"/>
              <a:t>Modifiez les styles du texte du masque</a:t>
            </a:r>
          </a:p>
        </p:txBody>
      </p:sp>
    </p:spTree>
    <p:extLst>
      <p:ext uri="{BB962C8B-B14F-4D97-AF65-F5344CB8AC3E}">
        <p14:creationId xmlns:p14="http://schemas.microsoft.com/office/powerpoint/2010/main" val="4489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8 3 visuels + text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962AA398-AEEF-43E4-97E9-A1C27528F7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7"/>
            <a:ext cx="641723" cy="705050"/>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3AD7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3AD7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8" name="Espace réservé pour une image  7">
            <a:extLst>
              <a:ext uri="{FF2B5EF4-FFF2-40B4-BE49-F238E27FC236}">
                <a16:creationId xmlns:a16="http://schemas.microsoft.com/office/drawing/2014/main" id="{0D7682AD-C23B-464D-8CD5-4C6C134149E1}"/>
              </a:ext>
            </a:extLst>
          </p:cNvPr>
          <p:cNvSpPr>
            <a:spLocks noGrp="1"/>
          </p:cNvSpPr>
          <p:nvPr>
            <p:ph type="pic" sz="quarter" idx="13"/>
          </p:nvPr>
        </p:nvSpPr>
        <p:spPr>
          <a:xfrm>
            <a:off x="830729" y="1360800"/>
            <a:ext cx="3042771" cy="4019994"/>
          </a:xfrm>
        </p:spPr>
        <p:txBody>
          <a:bodyPr>
            <a:normAutofit/>
          </a:bodyPr>
          <a:lstStyle>
            <a:lvl1pPr>
              <a:defRPr sz="2800"/>
            </a:lvl1pPr>
          </a:lstStyle>
          <a:p>
            <a:r>
              <a:rPr lang="fr-FR"/>
              <a:t>Cliquez sur l'icône pour ajouter une image</a:t>
            </a:r>
            <a:endParaRPr lang="fr-FR" dirty="0"/>
          </a:p>
        </p:txBody>
      </p:sp>
      <p:sp>
        <p:nvSpPr>
          <p:cNvPr id="15" name="Espace réservé du texte 9">
            <a:extLst>
              <a:ext uri="{FF2B5EF4-FFF2-40B4-BE49-F238E27FC236}">
                <a16:creationId xmlns:a16="http://schemas.microsoft.com/office/drawing/2014/main" id="{8CF6A8BD-A15B-4CFD-ADBA-31438E3C5B72}"/>
              </a:ext>
            </a:extLst>
          </p:cNvPr>
          <p:cNvSpPr>
            <a:spLocks noGrp="1"/>
          </p:cNvSpPr>
          <p:nvPr>
            <p:ph type="body" sz="quarter" idx="16"/>
          </p:nvPr>
        </p:nvSpPr>
        <p:spPr>
          <a:xfrm>
            <a:off x="830729" y="5380794"/>
            <a:ext cx="3042771" cy="365125"/>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13AD7D"/>
                </a:solidFill>
              </a:defRPr>
            </a:lvl1pPr>
          </a:lstStyle>
          <a:p>
            <a:pPr lvl="0"/>
            <a:r>
              <a:rPr lang="fr-FR"/>
              <a:t>Modifiez les styles du texte du masque</a:t>
            </a:r>
          </a:p>
        </p:txBody>
      </p:sp>
      <p:sp>
        <p:nvSpPr>
          <p:cNvPr id="16" name="Espace réservé pour une image  7">
            <a:extLst>
              <a:ext uri="{FF2B5EF4-FFF2-40B4-BE49-F238E27FC236}">
                <a16:creationId xmlns:a16="http://schemas.microsoft.com/office/drawing/2014/main" id="{1460973F-CD37-471B-9A46-F02809618151}"/>
              </a:ext>
            </a:extLst>
          </p:cNvPr>
          <p:cNvSpPr>
            <a:spLocks noGrp="1"/>
          </p:cNvSpPr>
          <p:nvPr>
            <p:ph type="pic" sz="quarter" idx="17"/>
          </p:nvPr>
        </p:nvSpPr>
        <p:spPr>
          <a:xfrm>
            <a:off x="4107318" y="1360800"/>
            <a:ext cx="3271371" cy="1715218"/>
          </a:xfrm>
        </p:spPr>
        <p:txBody>
          <a:bodyPr>
            <a:normAutofit/>
          </a:bodyPr>
          <a:lstStyle>
            <a:lvl1pPr>
              <a:defRPr sz="2800"/>
            </a:lvl1pPr>
          </a:lstStyle>
          <a:p>
            <a:r>
              <a:rPr lang="fr-FR"/>
              <a:t>Cliquez sur l'icône pour ajouter une image</a:t>
            </a:r>
          </a:p>
        </p:txBody>
      </p:sp>
      <p:sp>
        <p:nvSpPr>
          <p:cNvPr id="17" name="Espace réservé du texte 9">
            <a:extLst>
              <a:ext uri="{FF2B5EF4-FFF2-40B4-BE49-F238E27FC236}">
                <a16:creationId xmlns:a16="http://schemas.microsoft.com/office/drawing/2014/main" id="{B415606A-D4CE-4784-855E-89E12CE54041}"/>
              </a:ext>
            </a:extLst>
          </p:cNvPr>
          <p:cNvSpPr>
            <a:spLocks noGrp="1"/>
          </p:cNvSpPr>
          <p:nvPr>
            <p:ph type="body" sz="quarter" idx="18"/>
          </p:nvPr>
        </p:nvSpPr>
        <p:spPr>
          <a:xfrm>
            <a:off x="4102109" y="31025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13AD7D"/>
                </a:solidFill>
              </a:defRPr>
            </a:lvl1pPr>
          </a:lstStyle>
          <a:p>
            <a:pPr lvl="0"/>
            <a:r>
              <a:rPr lang="fr-FR"/>
              <a:t>Modifiez les styles du texte du masque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181730"/>
            <a:ext cx="4334137" cy="2199064"/>
          </a:xfrm>
        </p:spPr>
        <p:txBody>
          <a:bodyPr anchor="b" anchorCtr="0"/>
          <a:lstStyle>
            <a:lvl1pPr>
              <a:defRPr sz="2400">
                <a:solidFill>
                  <a:srgbClr val="13AD7D"/>
                </a:solidFill>
                <a:latin typeface="+mj-lt"/>
              </a:defRPr>
            </a:lvl1pPr>
            <a:lvl3pPr marL="271463" indent="-271463">
              <a:buFontTx/>
              <a:buBlip>
                <a:blip r:embed="rId3"/>
              </a:buBlip>
              <a:defRPr>
                <a:solidFill>
                  <a:srgbClr val="13AD7D"/>
                </a:solidFill>
              </a:defRPr>
            </a:lvl3pPr>
            <a:lvl4pPr marL="273050" indent="-1588">
              <a:defRPr/>
            </a:lvl4pPr>
            <a:lvl5pPr>
              <a:buClr>
                <a:srgbClr val="13AD7D"/>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Espace réservé pour une image  7">
            <a:extLst>
              <a:ext uri="{FF2B5EF4-FFF2-40B4-BE49-F238E27FC236}">
                <a16:creationId xmlns:a16="http://schemas.microsoft.com/office/drawing/2014/main" id="{E3124CEF-212A-4809-AC82-C551C01962C9}"/>
              </a:ext>
            </a:extLst>
          </p:cNvPr>
          <p:cNvSpPr>
            <a:spLocks noGrp="1"/>
          </p:cNvSpPr>
          <p:nvPr>
            <p:ph type="pic" sz="quarter" idx="27"/>
          </p:nvPr>
        </p:nvSpPr>
        <p:spPr>
          <a:xfrm>
            <a:off x="4107318" y="3671831"/>
            <a:ext cx="3271371" cy="1715218"/>
          </a:xfrm>
        </p:spPr>
        <p:txBody>
          <a:bodyPr>
            <a:normAutofit/>
          </a:bodyPr>
          <a:lstStyle>
            <a:lvl1pPr>
              <a:defRPr sz="2800"/>
            </a:lvl1pPr>
          </a:lstStyle>
          <a:p>
            <a:r>
              <a:rPr lang="fr-FR"/>
              <a:t>Cliquez sur l'icône pour ajouter une image</a:t>
            </a:r>
          </a:p>
        </p:txBody>
      </p:sp>
      <p:sp>
        <p:nvSpPr>
          <p:cNvPr id="27" name="Espace réservé du texte 9">
            <a:extLst>
              <a:ext uri="{FF2B5EF4-FFF2-40B4-BE49-F238E27FC236}">
                <a16:creationId xmlns:a16="http://schemas.microsoft.com/office/drawing/2014/main" id="{6E2D9EC7-1E3B-45FE-8016-638E9F8E13FD}"/>
              </a:ext>
            </a:extLst>
          </p:cNvPr>
          <p:cNvSpPr>
            <a:spLocks noGrp="1"/>
          </p:cNvSpPr>
          <p:nvPr>
            <p:ph type="body" sz="quarter" idx="28"/>
          </p:nvPr>
        </p:nvSpPr>
        <p:spPr>
          <a:xfrm>
            <a:off x="4102109" y="5387049"/>
            <a:ext cx="3271371" cy="365126"/>
          </a:xfrm>
          <a:prstGeom prst="roundRect">
            <a:avLst>
              <a:gd name="adj" fmla="val 2576"/>
            </a:avLst>
          </a:prstGeom>
          <a:noFill/>
        </p:spPr>
        <p:txBody>
          <a:bodyPr lIns="0" tIns="144000" rIns="0" bIns="144000" anchor="ctr" anchorCtr="0">
            <a:noAutofit/>
          </a:bodyPr>
          <a:lstStyle>
            <a:lvl1pPr>
              <a:lnSpc>
                <a:spcPct val="70000"/>
              </a:lnSpc>
              <a:spcBef>
                <a:spcPts val="0"/>
              </a:spcBef>
              <a:defRPr sz="1600">
                <a:solidFill>
                  <a:srgbClr val="13AD7D"/>
                </a:solidFill>
              </a:defRPr>
            </a:lvl1pPr>
          </a:lstStyle>
          <a:p>
            <a:pPr lvl="0"/>
            <a:r>
              <a:rPr lang="fr-FR"/>
              <a:t>Modifiez les styles du texte du masque</a:t>
            </a:r>
          </a:p>
        </p:txBody>
      </p:sp>
    </p:spTree>
    <p:extLst>
      <p:ext uri="{BB962C8B-B14F-4D97-AF65-F5344CB8AC3E}">
        <p14:creationId xmlns:p14="http://schemas.microsoft.com/office/powerpoint/2010/main" val="256494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1 tableau + text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5BAEB09-C264-4B8E-8C38-09030C49B0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5"/>
            <a:ext cx="641726" cy="705056"/>
          </a:xfrm>
          <a:prstGeom prst="rect">
            <a:avLst/>
          </a:prstGeom>
        </p:spPr>
      </p:pic>
      <p:sp>
        <p:nvSpPr>
          <p:cNvPr id="13" name="Ellipse 12">
            <a:extLst>
              <a:ext uri="{FF2B5EF4-FFF2-40B4-BE49-F238E27FC236}">
                <a16:creationId xmlns:a16="http://schemas.microsoft.com/office/drawing/2014/main" id="{64986663-2A26-4DE7-A3BD-ED98EA88F4CD}"/>
              </a:ext>
            </a:extLst>
          </p:cNvPr>
          <p:cNvSpPr/>
          <p:nvPr userDrawn="1"/>
        </p:nvSpPr>
        <p:spPr>
          <a:xfrm>
            <a:off x="11623250" y="6501600"/>
            <a:ext cx="242413" cy="242413"/>
          </a:xfrm>
          <a:prstGeom prst="ellipse">
            <a:avLst/>
          </a:prstGeom>
          <a:solidFill>
            <a:srgbClr val="00B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0B0D4"/>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649622"/>
            <a:ext cx="4334137" cy="2199064"/>
          </a:xfrm>
        </p:spPr>
        <p:txBody>
          <a:bodyPr anchor="b" anchorCtr="0"/>
          <a:lstStyle>
            <a:lvl1pPr>
              <a:defRPr sz="2400">
                <a:latin typeface="+mj-lt"/>
              </a:defRPr>
            </a:lvl1pPr>
            <a:lvl4pPr marL="273050" indent="-1588">
              <a:defRPr/>
            </a:lvl4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tableau 3">
            <a:extLst>
              <a:ext uri="{FF2B5EF4-FFF2-40B4-BE49-F238E27FC236}">
                <a16:creationId xmlns:a16="http://schemas.microsoft.com/office/drawing/2014/main" id="{62FB0B00-BEC9-463F-8FD5-0CCACFE8CAAF}"/>
              </a:ext>
            </a:extLst>
          </p:cNvPr>
          <p:cNvSpPr>
            <a:spLocks noGrp="1"/>
          </p:cNvSpPr>
          <p:nvPr>
            <p:ph type="tbl" sz="quarter" idx="27"/>
          </p:nvPr>
        </p:nvSpPr>
        <p:spPr>
          <a:xfrm>
            <a:off x="829055" y="1600200"/>
            <a:ext cx="6609969" cy="4248150"/>
          </a:xfrm>
        </p:spPr>
        <p:txBody>
          <a:bodyPr/>
          <a:lstStyle/>
          <a:p>
            <a:r>
              <a:rPr lang="fr-FR"/>
              <a:t>Cliquez sur l'icône pour ajouter un tableau</a:t>
            </a:r>
          </a:p>
        </p:txBody>
      </p:sp>
    </p:spTree>
    <p:extLst>
      <p:ext uri="{BB962C8B-B14F-4D97-AF65-F5344CB8AC3E}">
        <p14:creationId xmlns:p14="http://schemas.microsoft.com/office/powerpoint/2010/main" val="342713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2  tableau + text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14C5258-5FDA-465F-A709-29261F8526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076A6"/>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076A6"/>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649622"/>
            <a:ext cx="4334137" cy="2199064"/>
          </a:xfrm>
        </p:spPr>
        <p:txBody>
          <a:bodyPr anchor="b" anchorCtr="0"/>
          <a:lstStyle>
            <a:lvl1pPr>
              <a:defRPr sz="2400">
                <a:solidFill>
                  <a:srgbClr val="1076A6"/>
                </a:solidFill>
                <a:latin typeface="+mj-lt"/>
              </a:defRPr>
            </a:lvl1pPr>
            <a:lvl3pPr marL="271463" indent="-271463">
              <a:buFontTx/>
              <a:buBlip>
                <a:blip r:embed="rId3"/>
              </a:buBlip>
              <a:defRPr>
                <a:solidFill>
                  <a:srgbClr val="1076A6"/>
                </a:solidFill>
              </a:defRPr>
            </a:lvl3pPr>
            <a:lvl4pPr marL="273050" indent="-1588">
              <a:defRPr/>
            </a:lvl4pPr>
            <a:lvl5pPr>
              <a:buClr>
                <a:srgbClr val="1076A6"/>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ableau 3">
            <a:extLst>
              <a:ext uri="{FF2B5EF4-FFF2-40B4-BE49-F238E27FC236}">
                <a16:creationId xmlns:a16="http://schemas.microsoft.com/office/drawing/2014/main" id="{638ECFC4-39C3-4460-9884-024AC11A279D}"/>
              </a:ext>
            </a:extLst>
          </p:cNvPr>
          <p:cNvSpPr>
            <a:spLocks noGrp="1"/>
          </p:cNvSpPr>
          <p:nvPr>
            <p:ph type="tbl" sz="quarter" idx="27"/>
          </p:nvPr>
        </p:nvSpPr>
        <p:spPr>
          <a:xfrm>
            <a:off x="829055" y="1600200"/>
            <a:ext cx="6609969" cy="4248150"/>
          </a:xfrm>
        </p:spPr>
        <p:txBody>
          <a:bodyPr/>
          <a:lstStyle/>
          <a:p>
            <a:r>
              <a:rPr lang="fr-FR"/>
              <a:t>Cliquez sur l'icône pour ajouter un tableau</a:t>
            </a:r>
          </a:p>
        </p:txBody>
      </p:sp>
    </p:spTree>
    <p:extLst>
      <p:ext uri="{BB962C8B-B14F-4D97-AF65-F5344CB8AC3E}">
        <p14:creationId xmlns:p14="http://schemas.microsoft.com/office/powerpoint/2010/main" val="34675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3  tableau + text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1598961-7D43-4F8A-84E7-9683087D1A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F39D47"/>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39D47"/>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649622"/>
            <a:ext cx="4334137" cy="2199064"/>
          </a:xfrm>
        </p:spPr>
        <p:txBody>
          <a:bodyPr anchor="b" anchorCtr="0"/>
          <a:lstStyle>
            <a:lvl1pPr>
              <a:defRPr sz="2400">
                <a:solidFill>
                  <a:srgbClr val="F39D47"/>
                </a:solidFill>
                <a:latin typeface="+mj-lt"/>
              </a:defRPr>
            </a:lvl1pPr>
            <a:lvl3pPr marL="271463" indent="-271463">
              <a:buFontTx/>
              <a:buBlip>
                <a:blip r:embed="rId3"/>
              </a:buBlip>
              <a:defRPr>
                <a:solidFill>
                  <a:srgbClr val="F39D47"/>
                </a:solidFill>
              </a:defRPr>
            </a:lvl3pPr>
            <a:lvl4pPr marL="273050" indent="-1588">
              <a:defRPr/>
            </a:lvl4pPr>
            <a:lvl5pPr>
              <a:buClr>
                <a:srgbClr val="F39D47"/>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ableau 3">
            <a:extLst>
              <a:ext uri="{FF2B5EF4-FFF2-40B4-BE49-F238E27FC236}">
                <a16:creationId xmlns:a16="http://schemas.microsoft.com/office/drawing/2014/main" id="{A31D960E-3485-45AC-9732-C2EBE52DCCE1}"/>
              </a:ext>
            </a:extLst>
          </p:cNvPr>
          <p:cNvSpPr>
            <a:spLocks noGrp="1"/>
          </p:cNvSpPr>
          <p:nvPr>
            <p:ph type="tbl" sz="quarter" idx="27"/>
          </p:nvPr>
        </p:nvSpPr>
        <p:spPr>
          <a:xfrm>
            <a:off x="829055" y="1600200"/>
            <a:ext cx="6609969" cy="4248150"/>
          </a:xfrm>
        </p:spPr>
        <p:txBody>
          <a:bodyPr/>
          <a:lstStyle/>
          <a:p>
            <a:r>
              <a:rPr lang="fr-FR"/>
              <a:t>Cliquez sur l'icône pour ajouter un tableau</a:t>
            </a:r>
          </a:p>
        </p:txBody>
      </p:sp>
    </p:spTree>
    <p:extLst>
      <p:ext uri="{BB962C8B-B14F-4D97-AF65-F5344CB8AC3E}">
        <p14:creationId xmlns:p14="http://schemas.microsoft.com/office/powerpoint/2010/main" val="167283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4  tableau + text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1BE98F3-DFA9-4C97-8535-6F3C457BF0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BBB70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BBB70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649622"/>
            <a:ext cx="4334137" cy="2199064"/>
          </a:xfrm>
        </p:spPr>
        <p:txBody>
          <a:bodyPr anchor="b" anchorCtr="0"/>
          <a:lstStyle>
            <a:lvl1pPr>
              <a:defRPr sz="2400">
                <a:solidFill>
                  <a:srgbClr val="BBB70D"/>
                </a:solidFill>
                <a:latin typeface="+mj-lt"/>
              </a:defRPr>
            </a:lvl1pPr>
            <a:lvl3pPr marL="271463" indent="-271463">
              <a:buFontTx/>
              <a:buBlip>
                <a:blip r:embed="rId3"/>
              </a:buBlip>
              <a:defRPr>
                <a:solidFill>
                  <a:srgbClr val="BBB70D"/>
                </a:solidFill>
              </a:defRPr>
            </a:lvl3pPr>
            <a:lvl4pPr marL="273050" indent="-1588">
              <a:defRPr/>
            </a:lvl4pPr>
            <a:lvl5pPr>
              <a:buClr>
                <a:srgbClr val="BBB70D"/>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ableau 3">
            <a:extLst>
              <a:ext uri="{FF2B5EF4-FFF2-40B4-BE49-F238E27FC236}">
                <a16:creationId xmlns:a16="http://schemas.microsoft.com/office/drawing/2014/main" id="{D00C22AA-2C83-437E-90E1-12C38C8D7D1D}"/>
              </a:ext>
            </a:extLst>
          </p:cNvPr>
          <p:cNvSpPr>
            <a:spLocks noGrp="1"/>
          </p:cNvSpPr>
          <p:nvPr>
            <p:ph type="tbl" sz="quarter" idx="27"/>
          </p:nvPr>
        </p:nvSpPr>
        <p:spPr>
          <a:xfrm>
            <a:off x="829055" y="1600200"/>
            <a:ext cx="6609969" cy="4248150"/>
          </a:xfrm>
        </p:spPr>
        <p:txBody>
          <a:bodyPr/>
          <a:lstStyle/>
          <a:p>
            <a:r>
              <a:rPr lang="fr-FR"/>
              <a:t>Cliquez sur l'icône pour ajouter un tableau</a:t>
            </a:r>
          </a:p>
        </p:txBody>
      </p:sp>
    </p:spTree>
    <p:extLst>
      <p:ext uri="{BB962C8B-B14F-4D97-AF65-F5344CB8AC3E}">
        <p14:creationId xmlns:p14="http://schemas.microsoft.com/office/powerpoint/2010/main" val="415635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5  tableau + text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A534457-A961-4008-8089-F5E57E2890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F55151"/>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55151"/>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649622"/>
            <a:ext cx="4334137" cy="2199064"/>
          </a:xfrm>
        </p:spPr>
        <p:txBody>
          <a:bodyPr anchor="b" anchorCtr="0"/>
          <a:lstStyle>
            <a:lvl1pPr>
              <a:defRPr sz="2400">
                <a:solidFill>
                  <a:srgbClr val="F55151"/>
                </a:solidFill>
                <a:latin typeface="+mj-lt"/>
              </a:defRPr>
            </a:lvl1pPr>
            <a:lvl3pPr marL="271463" indent="-271463">
              <a:buFontTx/>
              <a:buBlip>
                <a:blip r:embed="rId3"/>
              </a:buBlip>
              <a:defRPr>
                <a:solidFill>
                  <a:srgbClr val="F55151"/>
                </a:solidFill>
              </a:defRPr>
            </a:lvl3pPr>
            <a:lvl4pPr marL="273050" indent="-1588">
              <a:defRPr/>
            </a:lvl4pPr>
            <a:lvl5pPr>
              <a:buClr>
                <a:srgbClr val="F55151"/>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ableau 3">
            <a:extLst>
              <a:ext uri="{FF2B5EF4-FFF2-40B4-BE49-F238E27FC236}">
                <a16:creationId xmlns:a16="http://schemas.microsoft.com/office/drawing/2014/main" id="{CC81F226-EA2D-4201-8AE2-412B289F886E}"/>
              </a:ext>
            </a:extLst>
          </p:cNvPr>
          <p:cNvSpPr>
            <a:spLocks noGrp="1"/>
          </p:cNvSpPr>
          <p:nvPr>
            <p:ph type="tbl" sz="quarter" idx="27"/>
          </p:nvPr>
        </p:nvSpPr>
        <p:spPr>
          <a:xfrm>
            <a:off x="829055" y="1600200"/>
            <a:ext cx="6609969" cy="4248150"/>
          </a:xfrm>
        </p:spPr>
        <p:txBody>
          <a:bodyPr/>
          <a:lstStyle/>
          <a:p>
            <a:r>
              <a:rPr lang="fr-FR"/>
              <a:t>Cliquez sur l'icône pour ajouter un tableau</a:t>
            </a:r>
          </a:p>
        </p:txBody>
      </p:sp>
    </p:spTree>
    <p:extLst>
      <p:ext uri="{BB962C8B-B14F-4D97-AF65-F5344CB8AC3E}">
        <p14:creationId xmlns:p14="http://schemas.microsoft.com/office/powerpoint/2010/main" val="291416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6  tableau + text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432CD86-80F4-4FF0-B782-05B98BF994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7B1B9"/>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7B1B9"/>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649622"/>
            <a:ext cx="4334137" cy="2199064"/>
          </a:xfrm>
        </p:spPr>
        <p:txBody>
          <a:bodyPr anchor="b" anchorCtr="0"/>
          <a:lstStyle>
            <a:lvl1pPr>
              <a:defRPr sz="2400">
                <a:solidFill>
                  <a:srgbClr val="17B1B9"/>
                </a:solidFill>
                <a:latin typeface="+mj-lt"/>
              </a:defRPr>
            </a:lvl1pPr>
            <a:lvl3pPr marL="271463" indent="-271463">
              <a:buFontTx/>
              <a:buBlip>
                <a:blip r:embed="rId3"/>
              </a:buBlip>
              <a:defRPr>
                <a:solidFill>
                  <a:srgbClr val="17B1B9"/>
                </a:solidFill>
              </a:defRPr>
            </a:lvl3pPr>
            <a:lvl4pPr marL="273050" indent="-1588">
              <a:defRPr/>
            </a:lvl4pPr>
            <a:lvl5pPr>
              <a:buClr>
                <a:srgbClr val="17B1B9"/>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ableau 3">
            <a:extLst>
              <a:ext uri="{FF2B5EF4-FFF2-40B4-BE49-F238E27FC236}">
                <a16:creationId xmlns:a16="http://schemas.microsoft.com/office/drawing/2014/main" id="{902EB714-FFF0-4FD4-ACA6-31522285170F}"/>
              </a:ext>
            </a:extLst>
          </p:cNvPr>
          <p:cNvSpPr>
            <a:spLocks noGrp="1"/>
          </p:cNvSpPr>
          <p:nvPr>
            <p:ph type="tbl" sz="quarter" idx="27"/>
          </p:nvPr>
        </p:nvSpPr>
        <p:spPr>
          <a:xfrm>
            <a:off x="829055" y="1600200"/>
            <a:ext cx="6609969" cy="4248150"/>
          </a:xfrm>
        </p:spPr>
        <p:txBody>
          <a:bodyPr/>
          <a:lstStyle/>
          <a:p>
            <a:r>
              <a:rPr lang="fr-FR"/>
              <a:t>Cliquez sur l'icône pour ajouter un tableau</a:t>
            </a:r>
          </a:p>
        </p:txBody>
      </p:sp>
    </p:spTree>
    <p:extLst>
      <p:ext uri="{BB962C8B-B14F-4D97-AF65-F5344CB8AC3E}">
        <p14:creationId xmlns:p14="http://schemas.microsoft.com/office/powerpoint/2010/main" val="133574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7  tableau + text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B003006-583E-43C6-A1F9-240AE562CA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3" cy="705052"/>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0A4C6A"/>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0A4C6A"/>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649622"/>
            <a:ext cx="4334137" cy="2199064"/>
          </a:xfrm>
        </p:spPr>
        <p:txBody>
          <a:bodyPr anchor="b" anchorCtr="0"/>
          <a:lstStyle>
            <a:lvl1pPr>
              <a:defRPr sz="2400">
                <a:solidFill>
                  <a:srgbClr val="0A4C6A"/>
                </a:solidFill>
                <a:latin typeface="+mj-lt"/>
              </a:defRPr>
            </a:lvl1pPr>
            <a:lvl3pPr marL="271463" indent="-271463">
              <a:buFontTx/>
              <a:buBlip>
                <a:blip r:embed="rId3"/>
              </a:buBlip>
              <a:defRPr>
                <a:solidFill>
                  <a:srgbClr val="0A4C6A"/>
                </a:solidFill>
              </a:defRPr>
            </a:lvl3pPr>
            <a:lvl4pPr marL="273050" indent="-1588">
              <a:defRPr/>
            </a:lvl4pPr>
            <a:lvl5pPr>
              <a:buClr>
                <a:srgbClr val="0A4C6A"/>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ableau 3">
            <a:extLst>
              <a:ext uri="{FF2B5EF4-FFF2-40B4-BE49-F238E27FC236}">
                <a16:creationId xmlns:a16="http://schemas.microsoft.com/office/drawing/2014/main" id="{85917176-66E2-42F9-BC2E-BCD8696C32F0}"/>
              </a:ext>
            </a:extLst>
          </p:cNvPr>
          <p:cNvSpPr>
            <a:spLocks noGrp="1"/>
          </p:cNvSpPr>
          <p:nvPr>
            <p:ph type="tbl" sz="quarter" idx="27"/>
          </p:nvPr>
        </p:nvSpPr>
        <p:spPr>
          <a:xfrm>
            <a:off x="829055" y="1600200"/>
            <a:ext cx="6609969" cy="4248150"/>
          </a:xfrm>
        </p:spPr>
        <p:txBody>
          <a:bodyPr/>
          <a:lstStyle/>
          <a:p>
            <a:r>
              <a:rPr lang="fr-FR"/>
              <a:t>Cliquez sur l'icône pour ajouter un tableau</a:t>
            </a:r>
          </a:p>
        </p:txBody>
      </p:sp>
    </p:spTree>
    <p:extLst>
      <p:ext uri="{BB962C8B-B14F-4D97-AF65-F5344CB8AC3E}">
        <p14:creationId xmlns:p14="http://schemas.microsoft.com/office/powerpoint/2010/main" val="39782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02 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8974CF4-CA27-4854-8A56-58284D67D6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159864"/>
          </a:xfrm>
        </p:spPr>
        <p:txBody>
          <a:bodyPr rIns="0">
            <a:normAutofit/>
          </a:bodyPr>
          <a:lstStyle>
            <a:lvl1pPr>
              <a:defRPr>
                <a:solidFill>
                  <a:srgbClr val="1076A6"/>
                </a:solidFill>
              </a:defRPr>
            </a:lvl1pPr>
            <a:lvl3pPr marL="271463" indent="-271463">
              <a:buFontTx/>
              <a:buBlip>
                <a:blip r:embed="rId3"/>
              </a:buBlip>
              <a:defRPr>
                <a:solidFill>
                  <a:srgbClr val="1076A6"/>
                </a:solidFill>
              </a:defRPr>
            </a:lvl3pPr>
            <a:lvl4pPr marL="268288" indent="3175">
              <a:defRPr/>
            </a:lvl4pPr>
            <a:lvl5pPr>
              <a:buClr>
                <a:srgbClr val="1076A6"/>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076A6"/>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grpSp>
        <p:nvGrpSpPr>
          <p:cNvPr id="8" name="Groupe 7">
            <a:extLst>
              <a:ext uri="{FF2B5EF4-FFF2-40B4-BE49-F238E27FC236}">
                <a16:creationId xmlns:a16="http://schemas.microsoft.com/office/drawing/2014/main" id="{8E8ACCC4-24E6-44D4-BA9F-AE3C54DD3070}"/>
              </a:ext>
            </a:extLst>
          </p:cNvPr>
          <p:cNvGrpSpPr/>
          <p:nvPr userDrawn="1"/>
        </p:nvGrpSpPr>
        <p:grpSpPr>
          <a:xfrm>
            <a:off x="1334374" y="6155705"/>
            <a:ext cx="794964" cy="596675"/>
            <a:chOff x="2259321" y="4011558"/>
            <a:chExt cx="794964" cy="596675"/>
          </a:xfrm>
        </p:grpSpPr>
        <p:sp>
          <p:nvSpPr>
            <p:cNvPr id="9" name="Rectangle 8">
              <a:extLst>
                <a:ext uri="{FF2B5EF4-FFF2-40B4-BE49-F238E27FC236}">
                  <a16:creationId xmlns:a16="http://schemas.microsoft.com/office/drawing/2014/main" id="{942C9A41-FBF5-49DF-B7B3-70CEA69C8389}"/>
                </a:ext>
              </a:extLst>
            </p:cNvPr>
            <p:cNvSpPr/>
            <p:nvPr userDrawn="1"/>
          </p:nvSpPr>
          <p:spPr>
            <a:xfrm>
              <a:off x="2259321" y="4011558"/>
              <a:ext cx="794964" cy="584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B5A5E7D6-E7AB-416F-AF79-59ECA9F48172}"/>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2384261" y="4023526"/>
              <a:ext cx="580333" cy="584707"/>
            </a:xfrm>
            <a:prstGeom prst="rect">
              <a:avLst/>
            </a:prstGeom>
          </p:spPr>
        </p:pic>
      </p:grpSp>
    </p:spTree>
    <p:extLst>
      <p:ext uri="{BB962C8B-B14F-4D97-AF65-F5344CB8AC3E}">
        <p14:creationId xmlns:p14="http://schemas.microsoft.com/office/powerpoint/2010/main" val="60621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8  tableau + text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C125605-485D-4FBA-9C45-037825E8FE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7"/>
            <a:ext cx="641723" cy="705050"/>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1242914" cy="590931"/>
          </a:xfrm>
        </p:spPr>
        <p:txBody>
          <a:bodyPr rIns="0">
            <a:normAutofit/>
          </a:bodyPr>
          <a:lstStyle>
            <a:lvl1pPr>
              <a:defRPr>
                <a:solidFill>
                  <a:srgbClr val="13AD7D"/>
                </a:solidFill>
              </a:defRPr>
            </a:lvl1pPr>
            <a:lvl4pPr marL="268288" indent="3175">
              <a:defRPr/>
            </a:lvl4pPr>
          </a:lstStyle>
          <a:p>
            <a:pPr lvl="0"/>
            <a:r>
              <a:rPr lang="fr-FR"/>
              <a:t>Modifiez les styles du texte du masque</a:t>
            </a:r>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13AD7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
        <p:nvSpPr>
          <p:cNvPr id="7" name="Espace réservé du texte 6">
            <a:extLst>
              <a:ext uri="{FF2B5EF4-FFF2-40B4-BE49-F238E27FC236}">
                <a16:creationId xmlns:a16="http://schemas.microsoft.com/office/drawing/2014/main" id="{D8BCCD0D-C8FE-4C1A-913B-73B2E238A946}"/>
              </a:ext>
            </a:extLst>
          </p:cNvPr>
          <p:cNvSpPr>
            <a:spLocks noGrp="1"/>
          </p:cNvSpPr>
          <p:nvPr>
            <p:ph type="body" sz="quarter" idx="26"/>
          </p:nvPr>
        </p:nvSpPr>
        <p:spPr>
          <a:xfrm>
            <a:off x="7612506" y="3649622"/>
            <a:ext cx="4334137" cy="2199064"/>
          </a:xfrm>
        </p:spPr>
        <p:txBody>
          <a:bodyPr anchor="b" anchorCtr="0"/>
          <a:lstStyle>
            <a:lvl1pPr>
              <a:defRPr sz="2400">
                <a:solidFill>
                  <a:srgbClr val="13AD7D"/>
                </a:solidFill>
                <a:latin typeface="+mj-lt"/>
              </a:defRPr>
            </a:lvl1pPr>
            <a:lvl3pPr marL="271463" indent="-271463">
              <a:buFontTx/>
              <a:buBlip>
                <a:blip r:embed="rId3"/>
              </a:buBlip>
              <a:defRPr>
                <a:solidFill>
                  <a:srgbClr val="13AD7D"/>
                </a:solidFill>
              </a:defRPr>
            </a:lvl3pPr>
            <a:lvl4pPr marL="273050" indent="-1588">
              <a:defRPr/>
            </a:lvl4pPr>
            <a:lvl5pPr>
              <a:buClr>
                <a:srgbClr val="13AD7D"/>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ableau 3">
            <a:extLst>
              <a:ext uri="{FF2B5EF4-FFF2-40B4-BE49-F238E27FC236}">
                <a16:creationId xmlns:a16="http://schemas.microsoft.com/office/drawing/2014/main" id="{0FA5EC28-EB72-4F82-961C-E69B55622012}"/>
              </a:ext>
            </a:extLst>
          </p:cNvPr>
          <p:cNvSpPr>
            <a:spLocks noGrp="1"/>
          </p:cNvSpPr>
          <p:nvPr>
            <p:ph type="tbl" sz="quarter" idx="27"/>
          </p:nvPr>
        </p:nvSpPr>
        <p:spPr>
          <a:xfrm>
            <a:off x="829055" y="1600200"/>
            <a:ext cx="6609969" cy="4248150"/>
          </a:xfrm>
        </p:spPr>
        <p:txBody>
          <a:bodyPr/>
          <a:lstStyle/>
          <a:p>
            <a:r>
              <a:rPr lang="fr-FR"/>
              <a:t>Cliquez sur l'icône pour ajouter un tableau</a:t>
            </a:r>
          </a:p>
        </p:txBody>
      </p:sp>
    </p:spTree>
    <p:extLst>
      <p:ext uri="{BB962C8B-B14F-4D97-AF65-F5344CB8AC3E}">
        <p14:creationId xmlns:p14="http://schemas.microsoft.com/office/powerpoint/2010/main" val="113864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00B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Image 11">
            <a:extLst>
              <a:ext uri="{FF2B5EF4-FFF2-40B4-BE49-F238E27FC236}">
                <a16:creationId xmlns:a16="http://schemas.microsoft.com/office/drawing/2014/main" id="{03DBEC3B-53E4-4654-BF12-4D2A587AB4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p:nvPr>
        </p:nvSpPr>
        <p:spPr>
          <a:xfrm>
            <a:off x="4026877" y="2246251"/>
            <a:ext cx="7515391" cy="737501"/>
          </a:xfrm>
        </p:spPr>
        <p:txBody>
          <a:bodyPr lIns="0" anchor="b"/>
          <a:lstStyle>
            <a:lvl1pPr>
              <a:defRPr sz="4800">
                <a:solidFill>
                  <a:schemeClr val="bg1"/>
                </a:solidFill>
              </a:defRPr>
            </a:lvl1pPr>
          </a:lstStyle>
          <a:p>
            <a:r>
              <a:rPr lang="fr-FR"/>
              <a:t>Modifiez le style du titre</a:t>
            </a:r>
            <a:endParaRPr lang="fr-FR" dirty="0"/>
          </a:p>
        </p:txBody>
      </p:sp>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00BCDD"/>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4748395" y="6432866"/>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pic>
        <p:nvPicPr>
          <p:cNvPr id="25" name="Image 24">
            <a:extLst>
              <a:ext uri="{FF2B5EF4-FFF2-40B4-BE49-F238E27FC236}">
                <a16:creationId xmlns:a16="http://schemas.microsoft.com/office/drawing/2014/main" id="{E7DC5F70-E087-4ACB-AC76-322FCA6F22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grpSp>
        <p:nvGrpSpPr>
          <p:cNvPr id="10" name="Groupe 9">
            <a:extLst>
              <a:ext uri="{FF2B5EF4-FFF2-40B4-BE49-F238E27FC236}">
                <a16:creationId xmlns:a16="http://schemas.microsoft.com/office/drawing/2014/main" id="{F310AD48-2B80-4C7B-8960-A9D2F8893E38}"/>
              </a:ext>
            </a:extLst>
          </p:cNvPr>
          <p:cNvGrpSpPr/>
          <p:nvPr userDrawn="1"/>
        </p:nvGrpSpPr>
        <p:grpSpPr>
          <a:xfrm>
            <a:off x="-4302" y="-136767"/>
            <a:ext cx="12200601" cy="3340660"/>
            <a:chOff x="-4302" y="-136767"/>
            <a:chExt cx="12200601" cy="3340660"/>
          </a:xfrm>
        </p:grpSpPr>
        <p:pic>
          <p:nvPicPr>
            <p:cNvPr id="8" name="Image 7">
              <a:extLst>
                <a:ext uri="{FF2B5EF4-FFF2-40B4-BE49-F238E27FC236}">
                  <a16:creationId xmlns:a16="http://schemas.microsoft.com/office/drawing/2014/main" id="{D59C5F16-C58A-4B32-AA2E-5D1169645F39}"/>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4302" y="148008"/>
              <a:ext cx="3033023" cy="3055885"/>
            </a:xfrm>
            <a:prstGeom prst="rect">
              <a:avLst/>
            </a:prstGeom>
          </p:spPr>
        </p:pic>
        <p:pic>
          <p:nvPicPr>
            <p:cNvPr id="16" name="Image 15">
              <a:extLst>
                <a:ext uri="{FF2B5EF4-FFF2-40B4-BE49-F238E27FC236}">
                  <a16:creationId xmlns:a16="http://schemas.microsoft.com/office/drawing/2014/main" id="{A4D1ECA1-EAA4-4704-8185-7679A0E77963}"/>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t="19444" r="86590" b="68646"/>
            <a:stretch/>
          </p:blipFill>
          <p:spPr>
            <a:xfrm>
              <a:off x="10749188" y="-136767"/>
              <a:ext cx="961873" cy="569551"/>
            </a:xfrm>
            <a:prstGeom prst="rect">
              <a:avLst/>
            </a:prstGeom>
          </p:spPr>
        </p:pic>
        <p:pic>
          <p:nvPicPr>
            <p:cNvPr id="17" name="Image 16">
              <a:extLst>
                <a:ext uri="{FF2B5EF4-FFF2-40B4-BE49-F238E27FC236}">
                  <a16:creationId xmlns:a16="http://schemas.microsoft.com/office/drawing/2014/main" id="{7A2E1676-5031-45BD-AC7D-F87753F18807}"/>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835" t="32792" r="85755" b="55298"/>
            <a:stretch/>
          </p:blipFill>
          <p:spPr>
            <a:xfrm>
              <a:off x="10841227" y="204763"/>
              <a:ext cx="961873" cy="569551"/>
            </a:xfrm>
            <a:prstGeom prst="rect">
              <a:avLst/>
            </a:prstGeom>
          </p:spPr>
        </p:pic>
        <p:pic>
          <p:nvPicPr>
            <p:cNvPr id="18" name="Image 17">
              <a:extLst>
                <a:ext uri="{FF2B5EF4-FFF2-40B4-BE49-F238E27FC236}">
                  <a16:creationId xmlns:a16="http://schemas.microsoft.com/office/drawing/2014/main" id="{BBED553B-A203-4998-9AA5-2C442655600B}"/>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7451" t="48795" r="85784" b="36439"/>
            <a:stretch/>
          </p:blipFill>
          <p:spPr>
            <a:xfrm>
              <a:off x="11711061" y="9751"/>
              <a:ext cx="485238" cy="706152"/>
            </a:xfrm>
            <a:prstGeom prst="rect">
              <a:avLst/>
            </a:prstGeom>
          </p:spPr>
        </p:pic>
      </p:grpSp>
    </p:spTree>
    <p:extLst>
      <p:ext uri="{BB962C8B-B14F-4D97-AF65-F5344CB8AC3E}">
        <p14:creationId xmlns:p14="http://schemas.microsoft.com/office/powerpoint/2010/main" val="22280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1 Conclusion de parti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00B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69390220-773D-4854-BADC-7C78D4C54C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hasCustomPrompt="1"/>
          </p:nvPr>
        </p:nvSpPr>
        <p:spPr>
          <a:xfrm>
            <a:off x="1119116" y="1237847"/>
            <a:ext cx="9672141" cy="737501"/>
          </a:xfrm>
        </p:spPr>
        <p:txBody>
          <a:bodyPr lIns="0" anchor="b"/>
          <a:lstStyle>
            <a:lvl1pPr>
              <a:defRPr sz="4800">
                <a:solidFill>
                  <a:schemeClr val="bg1"/>
                </a:solidFill>
              </a:defRPr>
            </a:lvl1pPr>
          </a:lstStyle>
          <a:p>
            <a:r>
              <a:rPr lang="fr-FR" dirty="0"/>
              <a:t>Conclusion</a:t>
            </a:r>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1119116" y="2134652"/>
            <a:ext cx="9672141" cy="480131"/>
          </a:xfrm>
        </p:spPr>
        <p:txBody>
          <a:bodyPr lIns="0"/>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grpSp>
        <p:nvGrpSpPr>
          <p:cNvPr id="13" name="Groupe 12">
            <a:extLst>
              <a:ext uri="{FF2B5EF4-FFF2-40B4-BE49-F238E27FC236}">
                <a16:creationId xmlns:a16="http://schemas.microsoft.com/office/drawing/2014/main" id="{C12321E7-C597-40C7-8C38-816B925099BC}"/>
              </a:ext>
            </a:extLst>
          </p:cNvPr>
          <p:cNvGrpSpPr/>
          <p:nvPr userDrawn="1"/>
        </p:nvGrpSpPr>
        <p:grpSpPr>
          <a:xfrm>
            <a:off x="293208" y="6220800"/>
            <a:ext cx="1748534" cy="507426"/>
            <a:chOff x="293208" y="5919344"/>
            <a:chExt cx="2182706" cy="633423"/>
          </a:xfrm>
        </p:grpSpPr>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5984419"/>
              <a:ext cx="1230974" cy="563229"/>
            </a:xfrm>
            <a:prstGeom prst="rect">
              <a:avLst/>
            </a:prstGeom>
          </p:spPr>
        </p:pic>
        <p:pic>
          <p:nvPicPr>
            <p:cNvPr id="12" name="Image 11">
              <a:extLst>
                <a:ext uri="{FF2B5EF4-FFF2-40B4-BE49-F238E27FC236}">
                  <a16:creationId xmlns:a16="http://schemas.microsoft.com/office/drawing/2014/main" id="{5E2452D6-C8ED-4861-BACF-B35DC09A25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45493" y="5919344"/>
              <a:ext cx="730421" cy="633423"/>
            </a:xfrm>
            <a:prstGeom prst="rect">
              <a:avLst/>
            </a:prstGeom>
          </p:spPr>
        </p:pic>
      </p:grpSp>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00BCDD"/>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sp>
        <p:nvSpPr>
          <p:cNvPr id="5" name="Espace réservé du texte 4">
            <a:extLst>
              <a:ext uri="{FF2B5EF4-FFF2-40B4-BE49-F238E27FC236}">
                <a16:creationId xmlns:a16="http://schemas.microsoft.com/office/drawing/2014/main" id="{2A0129CE-895B-41DE-A15F-7990A50A6C23}"/>
              </a:ext>
            </a:extLst>
          </p:cNvPr>
          <p:cNvSpPr>
            <a:spLocks noGrp="1"/>
          </p:cNvSpPr>
          <p:nvPr>
            <p:ph type="body" sz="quarter" idx="13" hasCustomPrompt="1"/>
          </p:nvPr>
        </p:nvSpPr>
        <p:spPr>
          <a:xfrm>
            <a:off x="0" y="212400"/>
            <a:ext cx="2735297" cy="349702"/>
          </a:xfrm>
          <a:solidFill>
            <a:schemeClr val="bg1"/>
          </a:solidFill>
        </p:spPr>
        <p:txBody>
          <a:bodyPr wrap="none" lIns="360000" tIns="36000" rIns="180000" bIns="36000" anchor="ctr"/>
          <a:lstStyle>
            <a:lvl1pPr>
              <a:defRPr sz="2000">
                <a:solidFill>
                  <a:srgbClr val="00B0D4"/>
                </a:solidFill>
                <a:latin typeface="+mj-lt"/>
              </a:defRPr>
            </a:lvl1pPr>
          </a:lstStyle>
          <a:p>
            <a:pPr lvl="0"/>
            <a:r>
              <a:rPr lang="fr-FR" dirty="0"/>
              <a:t>00/ Titre de la partie</a:t>
            </a:r>
          </a:p>
        </p:txBody>
      </p:sp>
    </p:spTree>
    <p:extLst>
      <p:ext uri="{BB962C8B-B14F-4D97-AF65-F5344CB8AC3E}">
        <p14:creationId xmlns:p14="http://schemas.microsoft.com/office/powerpoint/2010/main" val="11891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 Conclusion de parti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107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CC25F2A0-AA2F-4E25-994B-BC99795DE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hasCustomPrompt="1"/>
          </p:nvPr>
        </p:nvSpPr>
        <p:spPr>
          <a:xfrm>
            <a:off x="1119116" y="1237847"/>
            <a:ext cx="9672141" cy="737501"/>
          </a:xfrm>
        </p:spPr>
        <p:txBody>
          <a:bodyPr lIns="0" anchor="b"/>
          <a:lstStyle>
            <a:lvl1pPr>
              <a:defRPr sz="4800">
                <a:solidFill>
                  <a:schemeClr val="bg1"/>
                </a:solidFill>
              </a:defRPr>
            </a:lvl1pPr>
          </a:lstStyle>
          <a:p>
            <a:r>
              <a:rPr lang="fr-FR" dirty="0"/>
              <a:t>Conclusion</a:t>
            </a:r>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1119116" y="2134652"/>
            <a:ext cx="9672141" cy="480131"/>
          </a:xfrm>
        </p:spPr>
        <p:txBody>
          <a:bodyPr lIns="0"/>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1076A6"/>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grpSp>
        <p:nvGrpSpPr>
          <p:cNvPr id="24" name="Groupe 23">
            <a:extLst>
              <a:ext uri="{FF2B5EF4-FFF2-40B4-BE49-F238E27FC236}">
                <a16:creationId xmlns:a16="http://schemas.microsoft.com/office/drawing/2014/main" id="{D79164E8-4CC3-43D4-B3CE-0903B523565E}"/>
              </a:ext>
            </a:extLst>
          </p:cNvPr>
          <p:cNvGrpSpPr/>
          <p:nvPr userDrawn="1"/>
        </p:nvGrpSpPr>
        <p:grpSpPr>
          <a:xfrm>
            <a:off x="293208" y="6220800"/>
            <a:ext cx="1748534" cy="507426"/>
            <a:chOff x="293208" y="5919344"/>
            <a:chExt cx="2182706" cy="633423"/>
          </a:xfrm>
        </p:grpSpPr>
        <p:pic>
          <p:nvPicPr>
            <p:cNvPr id="25" name="Image 24">
              <a:extLst>
                <a:ext uri="{FF2B5EF4-FFF2-40B4-BE49-F238E27FC236}">
                  <a16:creationId xmlns:a16="http://schemas.microsoft.com/office/drawing/2014/main" id="{E7DC5F70-E087-4ACB-AC76-322FCA6F22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5984419"/>
              <a:ext cx="1230974" cy="563229"/>
            </a:xfrm>
            <a:prstGeom prst="rect">
              <a:avLst/>
            </a:prstGeom>
          </p:spPr>
        </p:pic>
        <p:pic>
          <p:nvPicPr>
            <p:cNvPr id="26" name="Image 25">
              <a:extLst>
                <a:ext uri="{FF2B5EF4-FFF2-40B4-BE49-F238E27FC236}">
                  <a16:creationId xmlns:a16="http://schemas.microsoft.com/office/drawing/2014/main" id="{49DDD3D8-21E3-44E0-90B3-49751F06FF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45493" y="5919344"/>
              <a:ext cx="730421" cy="633423"/>
            </a:xfrm>
            <a:prstGeom prst="rect">
              <a:avLst/>
            </a:prstGeom>
          </p:spPr>
        </p:pic>
      </p:grpSp>
      <p:sp>
        <p:nvSpPr>
          <p:cNvPr id="5" name="Espace réservé du texte 4">
            <a:extLst>
              <a:ext uri="{FF2B5EF4-FFF2-40B4-BE49-F238E27FC236}">
                <a16:creationId xmlns:a16="http://schemas.microsoft.com/office/drawing/2014/main" id="{2A0129CE-895B-41DE-A15F-7990A50A6C23}"/>
              </a:ext>
            </a:extLst>
          </p:cNvPr>
          <p:cNvSpPr>
            <a:spLocks noGrp="1"/>
          </p:cNvSpPr>
          <p:nvPr>
            <p:ph type="body" sz="quarter" idx="13" hasCustomPrompt="1"/>
          </p:nvPr>
        </p:nvSpPr>
        <p:spPr>
          <a:xfrm>
            <a:off x="0" y="212400"/>
            <a:ext cx="2735297" cy="349702"/>
          </a:xfrm>
          <a:solidFill>
            <a:schemeClr val="bg1"/>
          </a:solidFill>
        </p:spPr>
        <p:txBody>
          <a:bodyPr wrap="none" lIns="360000" tIns="36000" rIns="180000" bIns="36000" anchor="ctr"/>
          <a:lstStyle>
            <a:lvl1pPr>
              <a:defRPr sz="2000">
                <a:solidFill>
                  <a:srgbClr val="1076A6"/>
                </a:solidFill>
                <a:latin typeface="+mj-lt"/>
              </a:defRPr>
            </a:lvl1pPr>
          </a:lstStyle>
          <a:p>
            <a:pPr lvl="0"/>
            <a:r>
              <a:rPr lang="fr-FR" dirty="0"/>
              <a:t>00/ Titre de la partie</a:t>
            </a:r>
          </a:p>
        </p:txBody>
      </p:sp>
    </p:spTree>
    <p:extLst>
      <p:ext uri="{BB962C8B-B14F-4D97-AF65-F5344CB8AC3E}">
        <p14:creationId xmlns:p14="http://schemas.microsoft.com/office/powerpoint/2010/main" val="267519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02 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107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a:extLst>
              <a:ext uri="{FF2B5EF4-FFF2-40B4-BE49-F238E27FC236}">
                <a16:creationId xmlns:a16="http://schemas.microsoft.com/office/drawing/2014/main" id="{511B588D-B951-41B1-A9E1-7B490A8750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p:nvPr>
        </p:nvSpPr>
        <p:spPr>
          <a:xfrm>
            <a:off x="4026877" y="2246251"/>
            <a:ext cx="7515391" cy="737501"/>
          </a:xfrm>
        </p:spPr>
        <p:txBody>
          <a:bodyPr lIns="0" anchor="b"/>
          <a:lstStyle>
            <a:lvl1pPr>
              <a:defRPr sz="48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4026877" y="3042163"/>
            <a:ext cx="7515391" cy="480131"/>
          </a:xfrm>
        </p:spPr>
        <p:txBody>
          <a:bodyPr lIns="0"/>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1076A6"/>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grpSp>
        <p:nvGrpSpPr>
          <p:cNvPr id="17" name="Groupe 16">
            <a:extLst>
              <a:ext uri="{FF2B5EF4-FFF2-40B4-BE49-F238E27FC236}">
                <a16:creationId xmlns:a16="http://schemas.microsoft.com/office/drawing/2014/main" id="{3947CB12-9DAF-4067-BB5D-A9AF2A9B77BB}"/>
              </a:ext>
            </a:extLst>
          </p:cNvPr>
          <p:cNvGrpSpPr/>
          <p:nvPr userDrawn="1"/>
        </p:nvGrpSpPr>
        <p:grpSpPr>
          <a:xfrm>
            <a:off x="-4302" y="-70778"/>
            <a:ext cx="12200601" cy="3340660"/>
            <a:chOff x="-4302" y="-136767"/>
            <a:chExt cx="12200601" cy="3340660"/>
          </a:xfrm>
        </p:grpSpPr>
        <p:pic>
          <p:nvPicPr>
            <p:cNvPr id="18" name="Image 17">
              <a:extLst>
                <a:ext uri="{FF2B5EF4-FFF2-40B4-BE49-F238E27FC236}">
                  <a16:creationId xmlns:a16="http://schemas.microsoft.com/office/drawing/2014/main" id="{AD4D2C99-719B-4B8C-B02A-FA60264EE058}"/>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4302" y="148008"/>
              <a:ext cx="3033023" cy="3055885"/>
            </a:xfrm>
            <a:prstGeom prst="rect">
              <a:avLst/>
            </a:prstGeom>
          </p:spPr>
        </p:pic>
        <p:pic>
          <p:nvPicPr>
            <p:cNvPr id="19" name="Image 18">
              <a:extLst>
                <a:ext uri="{FF2B5EF4-FFF2-40B4-BE49-F238E27FC236}">
                  <a16:creationId xmlns:a16="http://schemas.microsoft.com/office/drawing/2014/main" id="{D0269A9E-6DDE-4CF5-AD31-14D90B2FCB37}"/>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t="19444" r="86590" b="68646"/>
            <a:stretch/>
          </p:blipFill>
          <p:spPr>
            <a:xfrm>
              <a:off x="10749188" y="-136767"/>
              <a:ext cx="961873" cy="569551"/>
            </a:xfrm>
            <a:prstGeom prst="rect">
              <a:avLst/>
            </a:prstGeom>
          </p:spPr>
        </p:pic>
        <p:pic>
          <p:nvPicPr>
            <p:cNvPr id="20" name="Image 19">
              <a:extLst>
                <a:ext uri="{FF2B5EF4-FFF2-40B4-BE49-F238E27FC236}">
                  <a16:creationId xmlns:a16="http://schemas.microsoft.com/office/drawing/2014/main" id="{E8C0AB49-D8D4-4CEF-BDE9-FF5193850637}"/>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835" t="32792" r="85755" b="55298"/>
            <a:stretch/>
          </p:blipFill>
          <p:spPr>
            <a:xfrm>
              <a:off x="10841227" y="204763"/>
              <a:ext cx="961873" cy="569551"/>
            </a:xfrm>
            <a:prstGeom prst="rect">
              <a:avLst/>
            </a:prstGeom>
          </p:spPr>
        </p:pic>
        <p:pic>
          <p:nvPicPr>
            <p:cNvPr id="21" name="Image 20">
              <a:extLst>
                <a:ext uri="{FF2B5EF4-FFF2-40B4-BE49-F238E27FC236}">
                  <a16:creationId xmlns:a16="http://schemas.microsoft.com/office/drawing/2014/main" id="{7CB1EF21-DA46-4B1D-8D93-628A524FDB95}"/>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7451" t="48795" r="85784" b="36439"/>
            <a:stretch/>
          </p:blipFill>
          <p:spPr>
            <a:xfrm>
              <a:off x="11711061" y="9751"/>
              <a:ext cx="485238" cy="706152"/>
            </a:xfrm>
            <a:prstGeom prst="rect">
              <a:avLst/>
            </a:prstGeom>
          </p:spPr>
        </p:pic>
      </p:grpSp>
    </p:spTree>
    <p:extLst>
      <p:ext uri="{BB962C8B-B14F-4D97-AF65-F5344CB8AC3E}">
        <p14:creationId xmlns:p14="http://schemas.microsoft.com/office/powerpoint/2010/main" val="55432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3 Conclusion de parti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F39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C310A788-6AA1-4874-9212-492CD186A3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hasCustomPrompt="1"/>
          </p:nvPr>
        </p:nvSpPr>
        <p:spPr>
          <a:xfrm>
            <a:off x="1119116" y="1237847"/>
            <a:ext cx="9672141" cy="737501"/>
          </a:xfrm>
        </p:spPr>
        <p:txBody>
          <a:bodyPr lIns="0" anchor="b"/>
          <a:lstStyle>
            <a:lvl1pPr>
              <a:defRPr sz="4800">
                <a:solidFill>
                  <a:schemeClr val="bg1"/>
                </a:solidFill>
              </a:defRPr>
            </a:lvl1pPr>
          </a:lstStyle>
          <a:p>
            <a:r>
              <a:rPr lang="fr-FR" dirty="0"/>
              <a:t>Conclusion</a:t>
            </a:r>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1119116" y="2134652"/>
            <a:ext cx="9672141" cy="480131"/>
          </a:xfrm>
        </p:spPr>
        <p:txBody>
          <a:bodyPr lIns="0"/>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grpSp>
        <p:nvGrpSpPr>
          <p:cNvPr id="13" name="Groupe 12">
            <a:extLst>
              <a:ext uri="{FF2B5EF4-FFF2-40B4-BE49-F238E27FC236}">
                <a16:creationId xmlns:a16="http://schemas.microsoft.com/office/drawing/2014/main" id="{C12321E7-C597-40C7-8C38-816B925099BC}"/>
              </a:ext>
            </a:extLst>
          </p:cNvPr>
          <p:cNvGrpSpPr/>
          <p:nvPr userDrawn="1"/>
        </p:nvGrpSpPr>
        <p:grpSpPr>
          <a:xfrm>
            <a:off x="293208" y="6220800"/>
            <a:ext cx="1748534" cy="507426"/>
            <a:chOff x="293208" y="5919344"/>
            <a:chExt cx="2182706" cy="633423"/>
          </a:xfrm>
        </p:grpSpPr>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5984419"/>
              <a:ext cx="1230974" cy="563229"/>
            </a:xfrm>
            <a:prstGeom prst="rect">
              <a:avLst/>
            </a:prstGeom>
          </p:spPr>
        </p:pic>
        <p:pic>
          <p:nvPicPr>
            <p:cNvPr id="12" name="Image 11">
              <a:extLst>
                <a:ext uri="{FF2B5EF4-FFF2-40B4-BE49-F238E27FC236}">
                  <a16:creationId xmlns:a16="http://schemas.microsoft.com/office/drawing/2014/main" id="{5E2452D6-C8ED-4861-BACF-B35DC09A25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45493" y="5919344"/>
              <a:ext cx="730421" cy="633423"/>
            </a:xfrm>
            <a:prstGeom prst="rect">
              <a:avLst/>
            </a:prstGeom>
          </p:spPr>
        </p:pic>
      </p:grpSp>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F39D47"/>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sp>
        <p:nvSpPr>
          <p:cNvPr id="5" name="Espace réservé du texte 4">
            <a:extLst>
              <a:ext uri="{FF2B5EF4-FFF2-40B4-BE49-F238E27FC236}">
                <a16:creationId xmlns:a16="http://schemas.microsoft.com/office/drawing/2014/main" id="{2A0129CE-895B-41DE-A15F-7990A50A6C23}"/>
              </a:ext>
            </a:extLst>
          </p:cNvPr>
          <p:cNvSpPr>
            <a:spLocks noGrp="1"/>
          </p:cNvSpPr>
          <p:nvPr>
            <p:ph type="body" sz="quarter" idx="13" hasCustomPrompt="1"/>
          </p:nvPr>
        </p:nvSpPr>
        <p:spPr>
          <a:xfrm>
            <a:off x="0" y="212400"/>
            <a:ext cx="2735297" cy="349702"/>
          </a:xfrm>
          <a:solidFill>
            <a:schemeClr val="bg1"/>
          </a:solidFill>
        </p:spPr>
        <p:txBody>
          <a:bodyPr wrap="none" lIns="360000" tIns="36000" rIns="180000" bIns="36000" anchor="ctr"/>
          <a:lstStyle>
            <a:lvl1pPr>
              <a:defRPr sz="2000">
                <a:solidFill>
                  <a:srgbClr val="F39D47"/>
                </a:solidFill>
                <a:latin typeface="+mj-lt"/>
              </a:defRPr>
            </a:lvl1pPr>
          </a:lstStyle>
          <a:p>
            <a:pPr lvl="0"/>
            <a:r>
              <a:rPr lang="fr-FR" dirty="0"/>
              <a:t>00/ Titre de la partie</a:t>
            </a:r>
          </a:p>
        </p:txBody>
      </p:sp>
    </p:spTree>
    <p:extLst>
      <p:ext uri="{BB962C8B-B14F-4D97-AF65-F5344CB8AC3E}">
        <p14:creationId xmlns:p14="http://schemas.microsoft.com/office/powerpoint/2010/main" val="418441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 03 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F39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a:extLst>
              <a:ext uri="{FF2B5EF4-FFF2-40B4-BE49-F238E27FC236}">
                <a16:creationId xmlns:a16="http://schemas.microsoft.com/office/drawing/2014/main" id="{377952F5-84C2-4B77-86EE-7F465EEC1A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p:nvPr>
        </p:nvSpPr>
        <p:spPr>
          <a:xfrm>
            <a:off x="4026877" y="2246251"/>
            <a:ext cx="7515391" cy="737501"/>
          </a:xfrm>
        </p:spPr>
        <p:txBody>
          <a:bodyPr lIns="0" anchor="b"/>
          <a:lstStyle>
            <a:lvl1pPr>
              <a:defRPr sz="48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4026877" y="3042163"/>
            <a:ext cx="7515391" cy="480131"/>
          </a:xfrm>
        </p:spPr>
        <p:txBody>
          <a:bodyPr lIns="0"/>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F39D47"/>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grpSp>
        <p:nvGrpSpPr>
          <p:cNvPr id="15" name="Groupe 14">
            <a:extLst>
              <a:ext uri="{FF2B5EF4-FFF2-40B4-BE49-F238E27FC236}">
                <a16:creationId xmlns:a16="http://schemas.microsoft.com/office/drawing/2014/main" id="{FD8DDDC8-74A3-48B9-94E3-46167EA47BE8}"/>
              </a:ext>
            </a:extLst>
          </p:cNvPr>
          <p:cNvGrpSpPr/>
          <p:nvPr userDrawn="1"/>
        </p:nvGrpSpPr>
        <p:grpSpPr>
          <a:xfrm>
            <a:off x="-4302" y="-61351"/>
            <a:ext cx="12200601" cy="3340660"/>
            <a:chOff x="-4302" y="-136767"/>
            <a:chExt cx="12200601" cy="3340660"/>
          </a:xfrm>
        </p:grpSpPr>
        <p:pic>
          <p:nvPicPr>
            <p:cNvPr id="17" name="Image 16">
              <a:extLst>
                <a:ext uri="{FF2B5EF4-FFF2-40B4-BE49-F238E27FC236}">
                  <a16:creationId xmlns:a16="http://schemas.microsoft.com/office/drawing/2014/main" id="{D52D66A5-B56C-4735-B309-CE63F64470D9}"/>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4302" y="148008"/>
              <a:ext cx="3033023" cy="3055885"/>
            </a:xfrm>
            <a:prstGeom prst="rect">
              <a:avLst/>
            </a:prstGeom>
          </p:spPr>
        </p:pic>
        <p:pic>
          <p:nvPicPr>
            <p:cNvPr id="18" name="Image 17">
              <a:extLst>
                <a:ext uri="{FF2B5EF4-FFF2-40B4-BE49-F238E27FC236}">
                  <a16:creationId xmlns:a16="http://schemas.microsoft.com/office/drawing/2014/main" id="{6F1075A8-B085-434E-AF11-C0BA528E0595}"/>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t="19444" r="86590" b="68646"/>
            <a:stretch/>
          </p:blipFill>
          <p:spPr>
            <a:xfrm>
              <a:off x="10749188" y="-136767"/>
              <a:ext cx="961873" cy="569551"/>
            </a:xfrm>
            <a:prstGeom prst="rect">
              <a:avLst/>
            </a:prstGeom>
          </p:spPr>
        </p:pic>
        <p:pic>
          <p:nvPicPr>
            <p:cNvPr id="19" name="Image 18">
              <a:extLst>
                <a:ext uri="{FF2B5EF4-FFF2-40B4-BE49-F238E27FC236}">
                  <a16:creationId xmlns:a16="http://schemas.microsoft.com/office/drawing/2014/main" id="{E326469C-AEA6-48B2-91B5-C32204857980}"/>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835" t="32792" r="85755" b="55298"/>
            <a:stretch/>
          </p:blipFill>
          <p:spPr>
            <a:xfrm>
              <a:off x="10841227" y="204763"/>
              <a:ext cx="961873" cy="569551"/>
            </a:xfrm>
            <a:prstGeom prst="rect">
              <a:avLst/>
            </a:prstGeom>
          </p:spPr>
        </p:pic>
        <p:pic>
          <p:nvPicPr>
            <p:cNvPr id="20" name="Image 19">
              <a:extLst>
                <a:ext uri="{FF2B5EF4-FFF2-40B4-BE49-F238E27FC236}">
                  <a16:creationId xmlns:a16="http://schemas.microsoft.com/office/drawing/2014/main" id="{A5A50FEC-6AF5-4447-9645-397EF69DE05B}"/>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7451" t="48795" r="85784" b="36439"/>
            <a:stretch/>
          </p:blipFill>
          <p:spPr>
            <a:xfrm>
              <a:off x="11711061" y="9751"/>
              <a:ext cx="485238" cy="706152"/>
            </a:xfrm>
            <a:prstGeom prst="rect">
              <a:avLst/>
            </a:prstGeom>
          </p:spPr>
        </p:pic>
      </p:grpSp>
    </p:spTree>
    <p:extLst>
      <p:ext uri="{BB962C8B-B14F-4D97-AF65-F5344CB8AC3E}">
        <p14:creationId xmlns:p14="http://schemas.microsoft.com/office/powerpoint/2010/main" val="114142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4 Conclusion de parti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BBB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9A288695-A162-4094-AA6D-7E6A030AB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hasCustomPrompt="1"/>
          </p:nvPr>
        </p:nvSpPr>
        <p:spPr>
          <a:xfrm>
            <a:off x="1119116" y="1237847"/>
            <a:ext cx="9672141" cy="737501"/>
          </a:xfrm>
        </p:spPr>
        <p:txBody>
          <a:bodyPr lIns="0" anchor="b"/>
          <a:lstStyle>
            <a:lvl1pPr>
              <a:defRPr sz="4800">
                <a:solidFill>
                  <a:schemeClr val="bg1"/>
                </a:solidFill>
              </a:defRPr>
            </a:lvl1pPr>
          </a:lstStyle>
          <a:p>
            <a:r>
              <a:rPr lang="fr-FR" dirty="0"/>
              <a:t>Conclusion</a:t>
            </a:r>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1119116" y="2134652"/>
            <a:ext cx="9672141" cy="480131"/>
          </a:xfrm>
        </p:spPr>
        <p:txBody>
          <a:bodyPr lIns="0"/>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grpSp>
        <p:nvGrpSpPr>
          <p:cNvPr id="13" name="Groupe 12">
            <a:extLst>
              <a:ext uri="{FF2B5EF4-FFF2-40B4-BE49-F238E27FC236}">
                <a16:creationId xmlns:a16="http://schemas.microsoft.com/office/drawing/2014/main" id="{C12321E7-C597-40C7-8C38-816B925099BC}"/>
              </a:ext>
            </a:extLst>
          </p:cNvPr>
          <p:cNvGrpSpPr/>
          <p:nvPr userDrawn="1"/>
        </p:nvGrpSpPr>
        <p:grpSpPr>
          <a:xfrm>
            <a:off x="293208" y="6220800"/>
            <a:ext cx="1748534" cy="507426"/>
            <a:chOff x="293208" y="5919344"/>
            <a:chExt cx="2182706" cy="633423"/>
          </a:xfrm>
        </p:grpSpPr>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5984419"/>
              <a:ext cx="1230974" cy="563229"/>
            </a:xfrm>
            <a:prstGeom prst="rect">
              <a:avLst/>
            </a:prstGeom>
          </p:spPr>
        </p:pic>
        <p:pic>
          <p:nvPicPr>
            <p:cNvPr id="12" name="Image 11">
              <a:extLst>
                <a:ext uri="{FF2B5EF4-FFF2-40B4-BE49-F238E27FC236}">
                  <a16:creationId xmlns:a16="http://schemas.microsoft.com/office/drawing/2014/main" id="{5E2452D6-C8ED-4861-BACF-B35DC09A25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45493" y="5919344"/>
              <a:ext cx="730421" cy="633423"/>
            </a:xfrm>
            <a:prstGeom prst="rect">
              <a:avLst/>
            </a:prstGeom>
          </p:spPr>
        </p:pic>
      </p:grpSp>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BBB70D"/>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sp>
        <p:nvSpPr>
          <p:cNvPr id="5" name="Espace réservé du texte 4">
            <a:extLst>
              <a:ext uri="{FF2B5EF4-FFF2-40B4-BE49-F238E27FC236}">
                <a16:creationId xmlns:a16="http://schemas.microsoft.com/office/drawing/2014/main" id="{2A0129CE-895B-41DE-A15F-7990A50A6C23}"/>
              </a:ext>
            </a:extLst>
          </p:cNvPr>
          <p:cNvSpPr>
            <a:spLocks noGrp="1"/>
          </p:cNvSpPr>
          <p:nvPr>
            <p:ph type="body" sz="quarter" idx="13" hasCustomPrompt="1"/>
          </p:nvPr>
        </p:nvSpPr>
        <p:spPr>
          <a:xfrm>
            <a:off x="0" y="212400"/>
            <a:ext cx="2735297" cy="349702"/>
          </a:xfrm>
          <a:solidFill>
            <a:schemeClr val="bg1"/>
          </a:solidFill>
        </p:spPr>
        <p:txBody>
          <a:bodyPr wrap="none" lIns="360000" tIns="36000" rIns="180000" bIns="36000" anchor="ctr"/>
          <a:lstStyle>
            <a:lvl1pPr>
              <a:defRPr sz="2000">
                <a:solidFill>
                  <a:srgbClr val="BBB70D"/>
                </a:solidFill>
                <a:latin typeface="+mj-lt"/>
              </a:defRPr>
            </a:lvl1pPr>
          </a:lstStyle>
          <a:p>
            <a:pPr lvl="0"/>
            <a:r>
              <a:rPr lang="fr-FR" dirty="0"/>
              <a:t>00/ Titre de la partie</a:t>
            </a:r>
          </a:p>
        </p:txBody>
      </p:sp>
    </p:spTree>
    <p:extLst>
      <p:ext uri="{BB962C8B-B14F-4D97-AF65-F5344CB8AC3E}">
        <p14:creationId xmlns:p14="http://schemas.microsoft.com/office/powerpoint/2010/main" val="232033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 04 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BBB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a:extLst>
              <a:ext uri="{FF2B5EF4-FFF2-40B4-BE49-F238E27FC236}">
                <a16:creationId xmlns:a16="http://schemas.microsoft.com/office/drawing/2014/main" id="{E1872D63-57E9-49C8-BEE2-7356F6D53C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p:nvPr>
        </p:nvSpPr>
        <p:spPr>
          <a:xfrm>
            <a:off x="4026877" y="2246251"/>
            <a:ext cx="7515391" cy="737501"/>
          </a:xfrm>
        </p:spPr>
        <p:txBody>
          <a:bodyPr lIns="0" anchor="b"/>
          <a:lstStyle>
            <a:lvl1pPr>
              <a:defRPr sz="48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4026877" y="3042163"/>
            <a:ext cx="7515391" cy="480131"/>
          </a:xfrm>
        </p:spPr>
        <p:txBody>
          <a:bodyPr lIns="0"/>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BBB70D"/>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grpSp>
        <p:nvGrpSpPr>
          <p:cNvPr id="15" name="Groupe 14">
            <a:extLst>
              <a:ext uri="{FF2B5EF4-FFF2-40B4-BE49-F238E27FC236}">
                <a16:creationId xmlns:a16="http://schemas.microsoft.com/office/drawing/2014/main" id="{68A23012-E1CC-406F-89E2-9C1FDBEB3553}"/>
              </a:ext>
            </a:extLst>
          </p:cNvPr>
          <p:cNvGrpSpPr/>
          <p:nvPr userDrawn="1"/>
        </p:nvGrpSpPr>
        <p:grpSpPr>
          <a:xfrm>
            <a:off x="-4302" y="-61351"/>
            <a:ext cx="12200601" cy="3340660"/>
            <a:chOff x="-4302" y="-136767"/>
            <a:chExt cx="12200601" cy="3340660"/>
          </a:xfrm>
        </p:grpSpPr>
        <p:pic>
          <p:nvPicPr>
            <p:cNvPr id="17" name="Image 16">
              <a:extLst>
                <a:ext uri="{FF2B5EF4-FFF2-40B4-BE49-F238E27FC236}">
                  <a16:creationId xmlns:a16="http://schemas.microsoft.com/office/drawing/2014/main" id="{07EAEF88-172B-403F-B7E3-7EAB30C7BD11}"/>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4302" y="148008"/>
              <a:ext cx="3033023" cy="3055885"/>
            </a:xfrm>
            <a:prstGeom prst="rect">
              <a:avLst/>
            </a:prstGeom>
          </p:spPr>
        </p:pic>
        <p:pic>
          <p:nvPicPr>
            <p:cNvPr id="18" name="Image 17">
              <a:extLst>
                <a:ext uri="{FF2B5EF4-FFF2-40B4-BE49-F238E27FC236}">
                  <a16:creationId xmlns:a16="http://schemas.microsoft.com/office/drawing/2014/main" id="{231CC6C2-E540-4AEF-99FF-BFD4670D7ABC}"/>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t="19444" r="86590" b="68646"/>
            <a:stretch/>
          </p:blipFill>
          <p:spPr>
            <a:xfrm>
              <a:off x="10749188" y="-136767"/>
              <a:ext cx="961873" cy="569551"/>
            </a:xfrm>
            <a:prstGeom prst="rect">
              <a:avLst/>
            </a:prstGeom>
          </p:spPr>
        </p:pic>
        <p:pic>
          <p:nvPicPr>
            <p:cNvPr id="19" name="Image 18">
              <a:extLst>
                <a:ext uri="{FF2B5EF4-FFF2-40B4-BE49-F238E27FC236}">
                  <a16:creationId xmlns:a16="http://schemas.microsoft.com/office/drawing/2014/main" id="{9187559A-8E54-472A-8F2F-86E347799367}"/>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835" t="32792" r="85755" b="55298"/>
            <a:stretch/>
          </p:blipFill>
          <p:spPr>
            <a:xfrm>
              <a:off x="10841227" y="204763"/>
              <a:ext cx="961873" cy="569551"/>
            </a:xfrm>
            <a:prstGeom prst="rect">
              <a:avLst/>
            </a:prstGeom>
          </p:spPr>
        </p:pic>
        <p:pic>
          <p:nvPicPr>
            <p:cNvPr id="20" name="Image 19">
              <a:extLst>
                <a:ext uri="{FF2B5EF4-FFF2-40B4-BE49-F238E27FC236}">
                  <a16:creationId xmlns:a16="http://schemas.microsoft.com/office/drawing/2014/main" id="{9901B357-776C-464A-AA49-5EA18EF7B9C0}"/>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7451" t="48795" r="85784" b="36439"/>
            <a:stretch/>
          </p:blipFill>
          <p:spPr>
            <a:xfrm>
              <a:off x="11711061" y="9751"/>
              <a:ext cx="485238" cy="706152"/>
            </a:xfrm>
            <a:prstGeom prst="rect">
              <a:avLst/>
            </a:prstGeom>
          </p:spPr>
        </p:pic>
      </p:grpSp>
    </p:spTree>
    <p:extLst>
      <p:ext uri="{BB962C8B-B14F-4D97-AF65-F5344CB8AC3E}">
        <p14:creationId xmlns:p14="http://schemas.microsoft.com/office/powerpoint/2010/main" val="340440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5 Conclusion de parti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F5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9D2CBE40-00BA-48FD-8F1D-0D64348B4D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hasCustomPrompt="1"/>
          </p:nvPr>
        </p:nvSpPr>
        <p:spPr>
          <a:xfrm>
            <a:off x="1119116" y="1237847"/>
            <a:ext cx="9672141" cy="737501"/>
          </a:xfrm>
        </p:spPr>
        <p:txBody>
          <a:bodyPr lIns="0" anchor="b"/>
          <a:lstStyle>
            <a:lvl1pPr>
              <a:defRPr sz="4800">
                <a:solidFill>
                  <a:schemeClr val="bg1"/>
                </a:solidFill>
              </a:defRPr>
            </a:lvl1pPr>
          </a:lstStyle>
          <a:p>
            <a:r>
              <a:rPr lang="fr-FR" dirty="0"/>
              <a:t>Conclusion</a:t>
            </a:r>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1119116" y="2134652"/>
            <a:ext cx="9672141" cy="480131"/>
          </a:xfrm>
        </p:spPr>
        <p:txBody>
          <a:bodyPr lIns="0"/>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F55151"/>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sp>
        <p:nvSpPr>
          <p:cNvPr id="5" name="Espace réservé du texte 4">
            <a:extLst>
              <a:ext uri="{FF2B5EF4-FFF2-40B4-BE49-F238E27FC236}">
                <a16:creationId xmlns:a16="http://schemas.microsoft.com/office/drawing/2014/main" id="{2A0129CE-895B-41DE-A15F-7990A50A6C23}"/>
              </a:ext>
            </a:extLst>
          </p:cNvPr>
          <p:cNvSpPr>
            <a:spLocks noGrp="1"/>
          </p:cNvSpPr>
          <p:nvPr>
            <p:ph type="body" sz="quarter" idx="13" hasCustomPrompt="1"/>
          </p:nvPr>
        </p:nvSpPr>
        <p:spPr>
          <a:xfrm>
            <a:off x="0" y="212400"/>
            <a:ext cx="2735297" cy="349702"/>
          </a:xfrm>
          <a:solidFill>
            <a:schemeClr val="bg1"/>
          </a:solidFill>
        </p:spPr>
        <p:txBody>
          <a:bodyPr wrap="none" lIns="360000" tIns="36000" rIns="180000" bIns="36000" anchor="ctr">
            <a:spAutoFit/>
          </a:bodyPr>
          <a:lstStyle>
            <a:lvl1pPr>
              <a:defRPr sz="2000">
                <a:solidFill>
                  <a:srgbClr val="F55151"/>
                </a:solidFill>
                <a:latin typeface="+mj-lt"/>
              </a:defRPr>
            </a:lvl1pPr>
          </a:lstStyle>
          <a:p>
            <a:pPr lvl="0"/>
            <a:r>
              <a:rPr lang="fr-FR" dirty="0"/>
              <a:t>00/ Titre de la partie</a:t>
            </a:r>
          </a:p>
        </p:txBody>
      </p:sp>
    </p:spTree>
    <p:extLst>
      <p:ext uri="{BB962C8B-B14F-4D97-AF65-F5344CB8AC3E}">
        <p14:creationId xmlns:p14="http://schemas.microsoft.com/office/powerpoint/2010/main" val="374136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941984B-C41F-48DC-A89E-2FA0A18FA4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4"/>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159864"/>
          </a:xfrm>
        </p:spPr>
        <p:txBody>
          <a:bodyPr rIns="0">
            <a:normAutofit/>
          </a:bodyPr>
          <a:lstStyle>
            <a:lvl1pPr>
              <a:defRPr>
                <a:solidFill>
                  <a:srgbClr val="F39D47"/>
                </a:solidFill>
              </a:defRPr>
            </a:lvl1pPr>
            <a:lvl3pPr marL="271463" indent="-271463">
              <a:buFontTx/>
              <a:buBlip>
                <a:blip r:embed="rId3"/>
              </a:buBlip>
              <a:defRPr>
                <a:solidFill>
                  <a:srgbClr val="F39D47"/>
                </a:solidFill>
              </a:defRPr>
            </a:lvl3pPr>
            <a:lvl4pPr marL="268288" indent="3175">
              <a:defRPr/>
            </a:lvl4pPr>
            <a:lvl5pPr>
              <a:buClr>
                <a:srgbClr val="F39D47"/>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39D47"/>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grpSp>
        <p:nvGrpSpPr>
          <p:cNvPr id="8" name="Groupe 7">
            <a:extLst>
              <a:ext uri="{FF2B5EF4-FFF2-40B4-BE49-F238E27FC236}">
                <a16:creationId xmlns:a16="http://schemas.microsoft.com/office/drawing/2014/main" id="{C7232D64-B6F0-407C-B469-279B56767027}"/>
              </a:ext>
            </a:extLst>
          </p:cNvPr>
          <p:cNvGrpSpPr/>
          <p:nvPr userDrawn="1"/>
        </p:nvGrpSpPr>
        <p:grpSpPr>
          <a:xfrm>
            <a:off x="1334374" y="6155705"/>
            <a:ext cx="794964" cy="596675"/>
            <a:chOff x="2259321" y="4011558"/>
            <a:chExt cx="794964" cy="596675"/>
          </a:xfrm>
        </p:grpSpPr>
        <p:sp>
          <p:nvSpPr>
            <p:cNvPr id="9" name="Rectangle 8">
              <a:extLst>
                <a:ext uri="{FF2B5EF4-FFF2-40B4-BE49-F238E27FC236}">
                  <a16:creationId xmlns:a16="http://schemas.microsoft.com/office/drawing/2014/main" id="{1B8B4A91-413B-4607-B1B3-CF15DA9ABE0C}"/>
                </a:ext>
              </a:extLst>
            </p:cNvPr>
            <p:cNvSpPr/>
            <p:nvPr userDrawn="1"/>
          </p:nvSpPr>
          <p:spPr>
            <a:xfrm>
              <a:off x="2259321" y="4011558"/>
              <a:ext cx="794964" cy="584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29FE2A5E-DB95-43A7-8854-FF9AFA88CB9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2384261" y="4023526"/>
              <a:ext cx="580333" cy="584707"/>
            </a:xfrm>
            <a:prstGeom prst="rect">
              <a:avLst/>
            </a:prstGeom>
          </p:spPr>
        </p:pic>
      </p:grpSp>
    </p:spTree>
    <p:extLst>
      <p:ext uri="{BB962C8B-B14F-4D97-AF65-F5344CB8AC3E}">
        <p14:creationId xmlns:p14="http://schemas.microsoft.com/office/powerpoint/2010/main" val="377900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05 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F5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a:extLst>
              <a:ext uri="{FF2B5EF4-FFF2-40B4-BE49-F238E27FC236}">
                <a16:creationId xmlns:a16="http://schemas.microsoft.com/office/drawing/2014/main" id="{8359B457-930E-4D1F-B1EE-A53FF5F248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p:nvPr>
        </p:nvSpPr>
        <p:spPr>
          <a:xfrm>
            <a:off x="4026877" y="2246251"/>
            <a:ext cx="7515391" cy="737501"/>
          </a:xfrm>
        </p:spPr>
        <p:txBody>
          <a:bodyPr lIns="0" anchor="b"/>
          <a:lstStyle>
            <a:lvl1pPr>
              <a:defRPr sz="48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4026877" y="3042163"/>
            <a:ext cx="7515391" cy="480131"/>
          </a:xfrm>
        </p:spPr>
        <p:txBody>
          <a:bodyPr lIns="0"/>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F55151"/>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grpSp>
        <p:nvGrpSpPr>
          <p:cNvPr id="15" name="Groupe 14">
            <a:extLst>
              <a:ext uri="{FF2B5EF4-FFF2-40B4-BE49-F238E27FC236}">
                <a16:creationId xmlns:a16="http://schemas.microsoft.com/office/drawing/2014/main" id="{48960C9A-4945-45CB-987F-30F0E4AE5470}"/>
              </a:ext>
            </a:extLst>
          </p:cNvPr>
          <p:cNvGrpSpPr/>
          <p:nvPr userDrawn="1"/>
        </p:nvGrpSpPr>
        <p:grpSpPr>
          <a:xfrm>
            <a:off x="-4302" y="-61351"/>
            <a:ext cx="12200601" cy="3340660"/>
            <a:chOff x="-4302" y="-136767"/>
            <a:chExt cx="12200601" cy="3340660"/>
          </a:xfrm>
        </p:grpSpPr>
        <p:pic>
          <p:nvPicPr>
            <p:cNvPr id="17" name="Image 16">
              <a:extLst>
                <a:ext uri="{FF2B5EF4-FFF2-40B4-BE49-F238E27FC236}">
                  <a16:creationId xmlns:a16="http://schemas.microsoft.com/office/drawing/2014/main" id="{D8337998-2931-45FF-A7F9-F28E06BD67D1}"/>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4302" y="148008"/>
              <a:ext cx="3033023" cy="3055885"/>
            </a:xfrm>
            <a:prstGeom prst="rect">
              <a:avLst/>
            </a:prstGeom>
          </p:spPr>
        </p:pic>
        <p:pic>
          <p:nvPicPr>
            <p:cNvPr id="18" name="Image 17">
              <a:extLst>
                <a:ext uri="{FF2B5EF4-FFF2-40B4-BE49-F238E27FC236}">
                  <a16:creationId xmlns:a16="http://schemas.microsoft.com/office/drawing/2014/main" id="{3865553B-BFDB-459A-B90B-22E2ECF0F929}"/>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t="19444" r="86590" b="68646"/>
            <a:stretch/>
          </p:blipFill>
          <p:spPr>
            <a:xfrm>
              <a:off x="10749188" y="-136767"/>
              <a:ext cx="961873" cy="569551"/>
            </a:xfrm>
            <a:prstGeom prst="rect">
              <a:avLst/>
            </a:prstGeom>
          </p:spPr>
        </p:pic>
        <p:pic>
          <p:nvPicPr>
            <p:cNvPr id="19" name="Image 18">
              <a:extLst>
                <a:ext uri="{FF2B5EF4-FFF2-40B4-BE49-F238E27FC236}">
                  <a16:creationId xmlns:a16="http://schemas.microsoft.com/office/drawing/2014/main" id="{3EB2A648-6DB2-4E48-8610-3040617986C1}"/>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835" t="32792" r="85755" b="55298"/>
            <a:stretch/>
          </p:blipFill>
          <p:spPr>
            <a:xfrm>
              <a:off x="10841227" y="204763"/>
              <a:ext cx="961873" cy="569551"/>
            </a:xfrm>
            <a:prstGeom prst="rect">
              <a:avLst/>
            </a:prstGeom>
          </p:spPr>
        </p:pic>
        <p:pic>
          <p:nvPicPr>
            <p:cNvPr id="20" name="Image 19">
              <a:extLst>
                <a:ext uri="{FF2B5EF4-FFF2-40B4-BE49-F238E27FC236}">
                  <a16:creationId xmlns:a16="http://schemas.microsoft.com/office/drawing/2014/main" id="{B1E78872-032D-428B-BCF7-63D4E2FC670A}"/>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7451" t="48795" r="85784" b="36439"/>
            <a:stretch/>
          </p:blipFill>
          <p:spPr>
            <a:xfrm>
              <a:off x="11711061" y="9751"/>
              <a:ext cx="485238" cy="706152"/>
            </a:xfrm>
            <a:prstGeom prst="rect">
              <a:avLst/>
            </a:prstGeom>
          </p:spPr>
        </p:pic>
      </p:grpSp>
    </p:spTree>
    <p:extLst>
      <p:ext uri="{BB962C8B-B14F-4D97-AF65-F5344CB8AC3E}">
        <p14:creationId xmlns:p14="http://schemas.microsoft.com/office/powerpoint/2010/main" val="310501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6 Conclusion de parti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17B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84CC4DD-3102-4ED3-872F-F83B326DD2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hasCustomPrompt="1"/>
          </p:nvPr>
        </p:nvSpPr>
        <p:spPr>
          <a:xfrm>
            <a:off x="1119116" y="1237847"/>
            <a:ext cx="9672141" cy="737501"/>
          </a:xfrm>
        </p:spPr>
        <p:txBody>
          <a:bodyPr lIns="0" anchor="b"/>
          <a:lstStyle>
            <a:lvl1pPr>
              <a:defRPr sz="4800">
                <a:solidFill>
                  <a:schemeClr val="bg1"/>
                </a:solidFill>
              </a:defRPr>
            </a:lvl1pPr>
          </a:lstStyle>
          <a:p>
            <a:r>
              <a:rPr lang="fr-FR" dirty="0"/>
              <a:t>Conclusion</a:t>
            </a:r>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1119116" y="2134652"/>
            <a:ext cx="9672141" cy="480131"/>
          </a:xfrm>
        </p:spPr>
        <p:txBody>
          <a:bodyPr lIns="0"/>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17B1B9"/>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sp>
        <p:nvSpPr>
          <p:cNvPr id="5" name="Espace réservé du texte 4">
            <a:extLst>
              <a:ext uri="{FF2B5EF4-FFF2-40B4-BE49-F238E27FC236}">
                <a16:creationId xmlns:a16="http://schemas.microsoft.com/office/drawing/2014/main" id="{2A0129CE-895B-41DE-A15F-7990A50A6C23}"/>
              </a:ext>
            </a:extLst>
          </p:cNvPr>
          <p:cNvSpPr>
            <a:spLocks noGrp="1"/>
          </p:cNvSpPr>
          <p:nvPr>
            <p:ph type="body" sz="quarter" idx="13" hasCustomPrompt="1"/>
          </p:nvPr>
        </p:nvSpPr>
        <p:spPr>
          <a:xfrm>
            <a:off x="0" y="212400"/>
            <a:ext cx="2735297" cy="349702"/>
          </a:xfrm>
          <a:solidFill>
            <a:schemeClr val="bg1"/>
          </a:solidFill>
        </p:spPr>
        <p:txBody>
          <a:bodyPr wrap="none" lIns="360000" tIns="36000" rIns="180000" bIns="36000" anchor="ctr">
            <a:spAutoFit/>
          </a:bodyPr>
          <a:lstStyle>
            <a:lvl1pPr>
              <a:defRPr sz="2000">
                <a:solidFill>
                  <a:srgbClr val="17B1B9"/>
                </a:solidFill>
                <a:latin typeface="+mj-lt"/>
              </a:defRPr>
            </a:lvl1pPr>
          </a:lstStyle>
          <a:p>
            <a:pPr lvl="0"/>
            <a:r>
              <a:rPr lang="fr-FR" dirty="0"/>
              <a:t>00/ Titre de la partie</a:t>
            </a:r>
          </a:p>
        </p:txBody>
      </p:sp>
    </p:spTree>
    <p:extLst>
      <p:ext uri="{BB962C8B-B14F-4D97-AF65-F5344CB8AC3E}">
        <p14:creationId xmlns:p14="http://schemas.microsoft.com/office/powerpoint/2010/main" val="324758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 06 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17B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a:extLst>
              <a:ext uri="{FF2B5EF4-FFF2-40B4-BE49-F238E27FC236}">
                <a16:creationId xmlns:a16="http://schemas.microsoft.com/office/drawing/2014/main" id="{B8CE2955-E32D-45DA-957C-A063304A1C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p:nvPr>
        </p:nvSpPr>
        <p:spPr>
          <a:xfrm>
            <a:off x="4026877" y="2246251"/>
            <a:ext cx="7515391" cy="737501"/>
          </a:xfrm>
        </p:spPr>
        <p:txBody>
          <a:bodyPr lIns="0" anchor="b"/>
          <a:lstStyle>
            <a:lvl1pPr>
              <a:defRPr sz="48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4026877" y="3042163"/>
            <a:ext cx="7515391" cy="480131"/>
          </a:xfrm>
        </p:spPr>
        <p:txBody>
          <a:bodyPr lIns="0"/>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17B1B9"/>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grpSp>
        <p:nvGrpSpPr>
          <p:cNvPr id="15" name="Groupe 14">
            <a:extLst>
              <a:ext uri="{FF2B5EF4-FFF2-40B4-BE49-F238E27FC236}">
                <a16:creationId xmlns:a16="http://schemas.microsoft.com/office/drawing/2014/main" id="{FE0DB6CA-8C95-4870-A7DC-3CEEEF7DD9C0}"/>
              </a:ext>
            </a:extLst>
          </p:cNvPr>
          <p:cNvGrpSpPr/>
          <p:nvPr userDrawn="1"/>
        </p:nvGrpSpPr>
        <p:grpSpPr>
          <a:xfrm>
            <a:off x="-4302" y="-61351"/>
            <a:ext cx="12200601" cy="3340660"/>
            <a:chOff x="-4302" y="-136767"/>
            <a:chExt cx="12200601" cy="3340660"/>
          </a:xfrm>
        </p:grpSpPr>
        <p:pic>
          <p:nvPicPr>
            <p:cNvPr id="17" name="Image 16">
              <a:extLst>
                <a:ext uri="{FF2B5EF4-FFF2-40B4-BE49-F238E27FC236}">
                  <a16:creationId xmlns:a16="http://schemas.microsoft.com/office/drawing/2014/main" id="{FB1761AE-7BDD-4639-B7FF-572E9B4D625C}"/>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4302" y="148008"/>
              <a:ext cx="3033023" cy="3055885"/>
            </a:xfrm>
            <a:prstGeom prst="rect">
              <a:avLst/>
            </a:prstGeom>
          </p:spPr>
        </p:pic>
        <p:pic>
          <p:nvPicPr>
            <p:cNvPr id="18" name="Image 17">
              <a:extLst>
                <a:ext uri="{FF2B5EF4-FFF2-40B4-BE49-F238E27FC236}">
                  <a16:creationId xmlns:a16="http://schemas.microsoft.com/office/drawing/2014/main" id="{E46B9A75-1CC7-4A5D-9A01-F44589B4A3F6}"/>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t="19444" r="86590" b="68646"/>
            <a:stretch/>
          </p:blipFill>
          <p:spPr>
            <a:xfrm>
              <a:off x="10749188" y="-136767"/>
              <a:ext cx="961873" cy="569551"/>
            </a:xfrm>
            <a:prstGeom prst="rect">
              <a:avLst/>
            </a:prstGeom>
          </p:spPr>
        </p:pic>
        <p:pic>
          <p:nvPicPr>
            <p:cNvPr id="19" name="Image 18">
              <a:extLst>
                <a:ext uri="{FF2B5EF4-FFF2-40B4-BE49-F238E27FC236}">
                  <a16:creationId xmlns:a16="http://schemas.microsoft.com/office/drawing/2014/main" id="{43F22709-9FD0-4804-8C48-2E4FBDBAA90B}"/>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835" t="32792" r="85755" b="55298"/>
            <a:stretch/>
          </p:blipFill>
          <p:spPr>
            <a:xfrm>
              <a:off x="10841227" y="204763"/>
              <a:ext cx="961873" cy="569551"/>
            </a:xfrm>
            <a:prstGeom prst="rect">
              <a:avLst/>
            </a:prstGeom>
          </p:spPr>
        </p:pic>
        <p:pic>
          <p:nvPicPr>
            <p:cNvPr id="20" name="Image 19">
              <a:extLst>
                <a:ext uri="{FF2B5EF4-FFF2-40B4-BE49-F238E27FC236}">
                  <a16:creationId xmlns:a16="http://schemas.microsoft.com/office/drawing/2014/main" id="{9D029A60-E606-458E-857F-743733BB81BB}"/>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7451" t="48795" r="85784" b="36439"/>
            <a:stretch/>
          </p:blipFill>
          <p:spPr>
            <a:xfrm>
              <a:off x="11711061" y="9751"/>
              <a:ext cx="485238" cy="706152"/>
            </a:xfrm>
            <a:prstGeom prst="rect">
              <a:avLst/>
            </a:prstGeom>
          </p:spPr>
        </p:pic>
      </p:grpSp>
    </p:spTree>
    <p:extLst>
      <p:ext uri="{BB962C8B-B14F-4D97-AF65-F5344CB8AC3E}">
        <p14:creationId xmlns:p14="http://schemas.microsoft.com/office/powerpoint/2010/main" val="46635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7 Conclusion de parti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0A4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6D5BF522-A7C4-41DF-9E40-0DF9D35A6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hasCustomPrompt="1"/>
          </p:nvPr>
        </p:nvSpPr>
        <p:spPr>
          <a:xfrm>
            <a:off x="1119116" y="1237847"/>
            <a:ext cx="9672141" cy="737501"/>
          </a:xfrm>
        </p:spPr>
        <p:txBody>
          <a:bodyPr lIns="0" anchor="b"/>
          <a:lstStyle>
            <a:lvl1pPr>
              <a:defRPr sz="4800">
                <a:solidFill>
                  <a:schemeClr val="bg1"/>
                </a:solidFill>
              </a:defRPr>
            </a:lvl1pPr>
          </a:lstStyle>
          <a:p>
            <a:r>
              <a:rPr lang="fr-FR" dirty="0"/>
              <a:t>Conclusion</a:t>
            </a:r>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1119116" y="2134652"/>
            <a:ext cx="9672141" cy="480131"/>
          </a:xfrm>
        </p:spPr>
        <p:txBody>
          <a:bodyPr lIns="0"/>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0A4C6A"/>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sp>
        <p:nvSpPr>
          <p:cNvPr id="5" name="Espace réservé du texte 4">
            <a:extLst>
              <a:ext uri="{FF2B5EF4-FFF2-40B4-BE49-F238E27FC236}">
                <a16:creationId xmlns:a16="http://schemas.microsoft.com/office/drawing/2014/main" id="{2A0129CE-895B-41DE-A15F-7990A50A6C23}"/>
              </a:ext>
            </a:extLst>
          </p:cNvPr>
          <p:cNvSpPr>
            <a:spLocks noGrp="1"/>
          </p:cNvSpPr>
          <p:nvPr>
            <p:ph type="body" sz="quarter" idx="13" hasCustomPrompt="1"/>
          </p:nvPr>
        </p:nvSpPr>
        <p:spPr>
          <a:xfrm>
            <a:off x="0" y="212400"/>
            <a:ext cx="2735297" cy="349702"/>
          </a:xfrm>
          <a:solidFill>
            <a:schemeClr val="bg1"/>
          </a:solidFill>
        </p:spPr>
        <p:txBody>
          <a:bodyPr wrap="none" lIns="360000" tIns="36000" rIns="180000" bIns="36000" anchor="ctr"/>
          <a:lstStyle>
            <a:lvl1pPr>
              <a:defRPr sz="2000">
                <a:solidFill>
                  <a:srgbClr val="0A4C6A"/>
                </a:solidFill>
                <a:latin typeface="+mj-lt"/>
              </a:defRPr>
            </a:lvl1pPr>
          </a:lstStyle>
          <a:p>
            <a:pPr lvl="0"/>
            <a:r>
              <a:rPr lang="fr-FR" dirty="0"/>
              <a:t>00/ Titre de la partie</a:t>
            </a:r>
          </a:p>
        </p:txBody>
      </p:sp>
    </p:spTree>
    <p:extLst>
      <p:ext uri="{BB962C8B-B14F-4D97-AF65-F5344CB8AC3E}">
        <p14:creationId xmlns:p14="http://schemas.microsoft.com/office/powerpoint/2010/main" val="401074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 07 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0A4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a:extLst>
              <a:ext uri="{FF2B5EF4-FFF2-40B4-BE49-F238E27FC236}">
                <a16:creationId xmlns:a16="http://schemas.microsoft.com/office/drawing/2014/main" id="{09B45E7D-4ACA-4EA1-B917-41F1F20000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p:nvPr>
        </p:nvSpPr>
        <p:spPr>
          <a:xfrm>
            <a:off x="4026877" y="2246251"/>
            <a:ext cx="7515391" cy="737501"/>
          </a:xfrm>
        </p:spPr>
        <p:txBody>
          <a:bodyPr lIns="0" anchor="b"/>
          <a:lstStyle>
            <a:lvl1pPr>
              <a:defRPr sz="48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4026877" y="3042163"/>
            <a:ext cx="7515391" cy="480131"/>
          </a:xfrm>
        </p:spPr>
        <p:txBody>
          <a:bodyPr lIns="0"/>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0A4C6A"/>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grpSp>
        <p:nvGrpSpPr>
          <p:cNvPr id="15" name="Groupe 14">
            <a:extLst>
              <a:ext uri="{FF2B5EF4-FFF2-40B4-BE49-F238E27FC236}">
                <a16:creationId xmlns:a16="http://schemas.microsoft.com/office/drawing/2014/main" id="{B6639411-1A0D-40C5-84F3-28131FD2B95F}"/>
              </a:ext>
            </a:extLst>
          </p:cNvPr>
          <p:cNvGrpSpPr/>
          <p:nvPr userDrawn="1"/>
        </p:nvGrpSpPr>
        <p:grpSpPr>
          <a:xfrm>
            <a:off x="-4302" y="-61351"/>
            <a:ext cx="12200601" cy="3340660"/>
            <a:chOff x="-4302" y="-136767"/>
            <a:chExt cx="12200601" cy="3340660"/>
          </a:xfrm>
        </p:grpSpPr>
        <p:pic>
          <p:nvPicPr>
            <p:cNvPr id="17" name="Image 16">
              <a:extLst>
                <a:ext uri="{FF2B5EF4-FFF2-40B4-BE49-F238E27FC236}">
                  <a16:creationId xmlns:a16="http://schemas.microsoft.com/office/drawing/2014/main" id="{40D12BC0-31B6-424E-B4FA-D34755CDCBAB}"/>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4302" y="148008"/>
              <a:ext cx="3033023" cy="3055885"/>
            </a:xfrm>
            <a:prstGeom prst="rect">
              <a:avLst/>
            </a:prstGeom>
          </p:spPr>
        </p:pic>
        <p:pic>
          <p:nvPicPr>
            <p:cNvPr id="18" name="Image 17">
              <a:extLst>
                <a:ext uri="{FF2B5EF4-FFF2-40B4-BE49-F238E27FC236}">
                  <a16:creationId xmlns:a16="http://schemas.microsoft.com/office/drawing/2014/main" id="{61B37222-D598-4A77-9EAC-560926877CD2}"/>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t="19444" r="86590" b="68646"/>
            <a:stretch/>
          </p:blipFill>
          <p:spPr>
            <a:xfrm>
              <a:off x="10749188" y="-136767"/>
              <a:ext cx="961873" cy="569551"/>
            </a:xfrm>
            <a:prstGeom prst="rect">
              <a:avLst/>
            </a:prstGeom>
          </p:spPr>
        </p:pic>
        <p:pic>
          <p:nvPicPr>
            <p:cNvPr id="19" name="Image 18">
              <a:extLst>
                <a:ext uri="{FF2B5EF4-FFF2-40B4-BE49-F238E27FC236}">
                  <a16:creationId xmlns:a16="http://schemas.microsoft.com/office/drawing/2014/main" id="{47ECC11A-7BBB-4492-9E82-0F077174007E}"/>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835" t="32792" r="85755" b="55298"/>
            <a:stretch/>
          </p:blipFill>
          <p:spPr>
            <a:xfrm>
              <a:off x="10841227" y="204763"/>
              <a:ext cx="961873" cy="569551"/>
            </a:xfrm>
            <a:prstGeom prst="rect">
              <a:avLst/>
            </a:prstGeom>
          </p:spPr>
        </p:pic>
        <p:pic>
          <p:nvPicPr>
            <p:cNvPr id="20" name="Image 19">
              <a:extLst>
                <a:ext uri="{FF2B5EF4-FFF2-40B4-BE49-F238E27FC236}">
                  <a16:creationId xmlns:a16="http://schemas.microsoft.com/office/drawing/2014/main" id="{FF724038-22A1-4DE5-A9C3-70222EE73AA0}"/>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7451" t="48795" r="85784" b="36439"/>
            <a:stretch/>
          </p:blipFill>
          <p:spPr>
            <a:xfrm>
              <a:off x="11711061" y="9751"/>
              <a:ext cx="485238" cy="706152"/>
            </a:xfrm>
            <a:prstGeom prst="rect">
              <a:avLst/>
            </a:prstGeom>
          </p:spPr>
        </p:pic>
      </p:grpSp>
    </p:spTree>
    <p:extLst>
      <p:ext uri="{BB962C8B-B14F-4D97-AF65-F5344CB8AC3E}">
        <p14:creationId xmlns:p14="http://schemas.microsoft.com/office/powerpoint/2010/main" val="312993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8 Conclusion de parti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13A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F6177E25-9CFE-4FBF-B722-2099AC7D4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hasCustomPrompt="1"/>
          </p:nvPr>
        </p:nvSpPr>
        <p:spPr>
          <a:xfrm>
            <a:off x="1119116" y="1237847"/>
            <a:ext cx="9672141" cy="737501"/>
          </a:xfrm>
        </p:spPr>
        <p:txBody>
          <a:bodyPr lIns="0" anchor="b"/>
          <a:lstStyle>
            <a:lvl1pPr>
              <a:defRPr sz="4800">
                <a:solidFill>
                  <a:schemeClr val="bg1"/>
                </a:solidFill>
              </a:defRPr>
            </a:lvl1pPr>
          </a:lstStyle>
          <a:p>
            <a:r>
              <a:rPr lang="fr-FR" dirty="0"/>
              <a:t>Conclusion</a:t>
            </a:r>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1119116" y="2134652"/>
            <a:ext cx="9672141" cy="480131"/>
          </a:xfrm>
        </p:spPr>
        <p:txBody>
          <a:bodyPr lIns="0"/>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08" y="6272931"/>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13AD7D"/>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sp>
        <p:nvSpPr>
          <p:cNvPr id="5" name="Espace réservé du texte 4">
            <a:extLst>
              <a:ext uri="{FF2B5EF4-FFF2-40B4-BE49-F238E27FC236}">
                <a16:creationId xmlns:a16="http://schemas.microsoft.com/office/drawing/2014/main" id="{2A0129CE-895B-41DE-A15F-7990A50A6C23}"/>
              </a:ext>
            </a:extLst>
          </p:cNvPr>
          <p:cNvSpPr>
            <a:spLocks noGrp="1"/>
          </p:cNvSpPr>
          <p:nvPr>
            <p:ph type="body" sz="quarter" idx="13" hasCustomPrompt="1"/>
          </p:nvPr>
        </p:nvSpPr>
        <p:spPr>
          <a:xfrm>
            <a:off x="0" y="212400"/>
            <a:ext cx="2735297" cy="349702"/>
          </a:xfrm>
          <a:solidFill>
            <a:schemeClr val="bg1"/>
          </a:solidFill>
        </p:spPr>
        <p:txBody>
          <a:bodyPr wrap="none" lIns="360000" tIns="36000" rIns="180000" bIns="36000" anchor="ctr">
            <a:spAutoFit/>
          </a:bodyPr>
          <a:lstStyle>
            <a:lvl1pPr>
              <a:defRPr sz="2000">
                <a:solidFill>
                  <a:srgbClr val="13AD7D"/>
                </a:solidFill>
                <a:latin typeface="+mj-lt"/>
              </a:defRPr>
            </a:lvl1pPr>
          </a:lstStyle>
          <a:p>
            <a:pPr lvl="0"/>
            <a:r>
              <a:rPr lang="fr-FR" dirty="0"/>
              <a:t>00/ Titre de la partie</a:t>
            </a:r>
          </a:p>
        </p:txBody>
      </p:sp>
    </p:spTree>
    <p:extLst>
      <p:ext uri="{BB962C8B-B14F-4D97-AF65-F5344CB8AC3E}">
        <p14:creationId xmlns:p14="http://schemas.microsoft.com/office/powerpoint/2010/main" val="126830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 08 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D3A6DF-532B-40C6-9095-C500DEA009C9}"/>
              </a:ext>
            </a:extLst>
          </p:cNvPr>
          <p:cNvSpPr/>
          <p:nvPr userDrawn="1"/>
        </p:nvSpPr>
        <p:spPr>
          <a:xfrm>
            <a:off x="-1" y="-1"/>
            <a:ext cx="12191999" cy="6857999"/>
          </a:xfrm>
          <a:prstGeom prst="rect">
            <a:avLst/>
          </a:prstGeom>
          <a:solidFill>
            <a:srgbClr val="13A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Image 16">
            <a:extLst>
              <a:ext uri="{FF2B5EF4-FFF2-40B4-BE49-F238E27FC236}">
                <a16:creationId xmlns:a16="http://schemas.microsoft.com/office/drawing/2014/main" id="{0E910853-7D00-45E1-920F-A7670D5016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6" cy="705054"/>
          </a:xfrm>
          <a:prstGeom prst="rect">
            <a:avLst/>
          </a:prstGeom>
        </p:spPr>
      </p:pic>
      <p:sp>
        <p:nvSpPr>
          <p:cNvPr id="2" name="Titre 1">
            <a:extLst>
              <a:ext uri="{FF2B5EF4-FFF2-40B4-BE49-F238E27FC236}">
                <a16:creationId xmlns:a16="http://schemas.microsoft.com/office/drawing/2014/main" id="{48BD6481-01AE-454E-8464-CD330B639C83}"/>
              </a:ext>
            </a:extLst>
          </p:cNvPr>
          <p:cNvSpPr>
            <a:spLocks noGrp="1"/>
          </p:cNvSpPr>
          <p:nvPr>
            <p:ph type="title"/>
          </p:nvPr>
        </p:nvSpPr>
        <p:spPr>
          <a:xfrm>
            <a:off x="4026877" y="2246251"/>
            <a:ext cx="7515391" cy="737501"/>
          </a:xfrm>
        </p:spPr>
        <p:txBody>
          <a:bodyPr lIns="0" anchor="b"/>
          <a:lstStyle>
            <a:lvl1pPr>
              <a:defRPr sz="48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E5D0349C-26C5-4656-85E4-6DF2EAA9E0FE}"/>
              </a:ext>
            </a:extLst>
          </p:cNvPr>
          <p:cNvSpPr>
            <a:spLocks noGrp="1"/>
          </p:cNvSpPr>
          <p:nvPr>
            <p:ph type="body" idx="1"/>
          </p:nvPr>
        </p:nvSpPr>
        <p:spPr>
          <a:xfrm>
            <a:off x="4026877" y="3042163"/>
            <a:ext cx="7515391" cy="480131"/>
          </a:xfrm>
        </p:spPr>
        <p:txBody>
          <a:bodyPr lIns="0"/>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0" name="Image 9">
            <a:extLst>
              <a:ext uri="{FF2B5EF4-FFF2-40B4-BE49-F238E27FC236}">
                <a16:creationId xmlns:a16="http://schemas.microsoft.com/office/drawing/2014/main" id="{852410E2-359D-46B3-AD85-82AB8614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5357" y="6281988"/>
            <a:ext cx="986115" cy="451195"/>
          </a:xfrm>
          <a:prstGeom prst="rect">
            <a:avLst/>
          </a:prstGeom>
        </p:spPr>
      </p:pic>
      <p:sp>
        <p:nvSpPr>
          <p:cNvPr id="6" name="Espace réservé du numéro de diapositive 5">
            <a:extLst>
              <a:ext uri="{FF2B5EF4-FFF2-40B4-BE49-F238E27FC236}">
                <a16:creationId xmlns:a16="http://schemas.microsoft.com/office/drawing/2014/main" id="{CBA45549-A299-48FF-AE24-9C67E63CCF59}"/>
              </a:ext>
            </a:extLst>
          </p:cNvPr>
          <p:cNvSpPr>
            <a:spLocks noGrp="1"/>
          </p:cNvSpPr>
          <p:nvPr>
            <p:ph type="sldNum" sz="quarter" idx="12"/>
          </p:nvPr>
        </p:nvSpPr>
        <p:spPr/>
        <p:txBody>
          <a:bodyPr/>
          <a:lstStyle>
            <a:lvl1pPr>
              <a:defRPr>
                <a:solidFill>
                  <a:srgbClr val="13AD7D"/>
                </a:solidFill>
              </a:defRPr>
            </a:lvl1pPr>
          </a:lstStyle>
          <a:p>
            <a:fld id="{0F90A797-E979-4357-8754-B8C081F6BB77}" type="slidenum">
              <a:rPr lang="fr-FR" smtClean="0"/>
              <a:pPr/>
              <a:t>‹#›</a:t>
            </a:fld>
            <a:endParaRPr lang="fr-FR" dirty="0"/>
          </a:p>
        </p:txBody>
      </p:sp>
      <p:sp>
        <p:nvSpPr>
          <p:cNvPr id="23" name="Espace réservé du pied de page 4">
            <a:extLst>
              <a:ext uri="{FF2B5EF4-FFF2-40B4-BE49-F238E27FC236}">
                <a16:creationId xmlns:a16="http://schemas.microsoft.com/office/drawing/2014/main" id="{550718B8-F74E-4C12-8BBF-0B034D2BFFA0}"/>
              </a:ext>
            </a:extLst>
          </p:cNvPr>
          <p:cNvSpPr>
            <a:spLocks noGrp="1"/>
          </p:cNvSpPr>
          <p:nvPr>
            <p:ph type="ftr" sz="quarter" idx="3"/>
          </p:nvPr>
        </p:nvSpPr>
        <p:spPr>
          <a:xfrm>
            <a:off x="2219030" y="6440400"/>
            <a:ext cx="6072353" cy="365125"/>
          </a:xfrm>
          <a:prstGeom prst="rect">
            <a:avLst/>
          </a:prstGeom>
        </p:spPr>
        <p:txBody>
          <a:bodyPr vert="horz" lIns="0" tIns="45720" rIns="91440" bIns="45720" rtlCol="0" anchor="ctr"/>
          <a:lstStyle>
            <a:lvl1pPr algn="l">
              <a:defRPr sz="1100">
                <a:solidFill>
                  <a:schemeClr val="bg1"/>
                </a:solidFill>
              </a:defRPr>
            </a:lvl1pPr>
          </a:lstStyle>
          <a:p>
            <a:r>
              <a:rPr lang="en-US"/>
              <a:t>Nuclear accident personnal protective measures     MSF OCP     version Draft March 2022</a:t>
            </a:r>
            <a:endParaRPr lang="fr-FR" dirty="0"/>
          </a:p>
        </p:txBody>
      </p:sp>
      <p:grpSp>
        <p:nvGrpSpPr>
          <p:cNvPr id="15" name="Groupe 14">
            <a:extLst>
              <a:ext uri="{FF2B5EF4-FFF2-40B4-BE49-F238E27FC236}">
                <a16:creationId xmlns:a16="http://schemas.microsoft.com/office/drawing/2014/main" id="{A2E259E0-E48B-4DCC-9CA5-46A6D4A29008}"/>
              </a:ext>
            </a:extLst>
          </p:cNvPr>
          <p:cNvGrpSpPr/>
          <p:nvPr userDrawn="1"/>
        </p:nvGrpSpPr>
        <p:grpSpPr>
          <a:xfrm>
            <a:off x="-4302" y="-61351"/>
            <a:ext cx="12200601" cy="3340660"/>
            <a:chOff x="-4302" y="-136767"/>
            <a:chExt cx="12200601" cy="3340660"/>
          </a:xfrm>
        </p:grpSpPr>
        <p:pic>
          <p:nvPicPr>
            <p:cNvPr id="16" name="Image 15">
              <a:extLst>
                <a:ext uri="{FF2B5EF4-FFF2-40B4-BE49-F238E27FC236}">
                  <a16:creationId xmlns:a16="http://schemas.microsoft.com/office/drawing/2014/main" id="{57B4DE9C-F4EE-428F-A89D-EFF3592C3676}"/>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4302" y="148008"/>
              <a:ext cx="3033023" cy="3055885"/>
            </a:xfrm>
            <a:prstGeom prst="rect">
              <a:avLst/>
            </a:prstGeom>
          </p:spPr>
        </p:pic>
        <p:pic>
          <p:nvPicPr>
            <p:cNvPr id="18" name="Image 17">
              <a:extLst>
                <a:ext uri="{FF2B5EF4-FFF2-40B4-BE49-F238E27FC236}">
                  <a16:creationId xmlns:a16="http://schemas.microsoft.com/office/drawing/2014/main" id="{495A873F-082A-4FFF-9408-DA4D317E2CF3}"/>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t="19444" r="86590" b="68646"/>
            <a:stretch/>
          </p:blipFill>
          <p:spPr>
            <a:xfrm>
              <a:off x="10749188" y="-136767"/>
              <a:ext cx="961873" cy="569551"/>
            </a:xfrm>
            <a:prstGeom prst="rect">
              <a:avLst/>
            </a:prstGeom>
          </p:spPr>
        </p:pic>
        <p:pic>
          <p:nvPicPr>
            <p:cNvPr id="19" name="Image 18">
              <a:extLst>
                <a:ext uri="{FF2B5EF4-FFF2-40B4-BE49-F238E27FC236}">
                  <a16:creationId xmlns:a16="http://schemas.microsoft.com/office/drawing/2014/main" id="{77CA7400-4D3F-4D53-9CDD-E18341192B30}"/>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835" t="32792" r="85755" b="55298"/>
            <a:stretch/>
          </p:blipFill>
          <p:spPr>
            <a:xfrm>
              <a:off x="10841227" y="204763"/>
              <a:ext cx="961873" cy="569551"/>
            </a:xfrm>
            <a:prstGeom prst="rect">
              <a:avLst/>
            </a:prstGeom>
          </p:spPr>
        </p:pic>
        <p:pic>
          <p:nvPicPr>
            <p:cNvPr id="20" name="Image 19">
              <a:extLst>
                <a:ext uri="{FF2B5EF4-FFF2-40B4-BE49-F238E27FC236}">
                  <a16:creationId xmlns:a16="http://schemas.microsoft.com/office/drawing/2014/main" id="{1525AC50-0D47-46A9-96FA-BE0258126AE2}"/>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3158" b="75263" l="1053" r="12632">
                          <a14:foregroundMark x1="8947" y1="26316" x2="8947" y2="26316"/>
                          <a14:foregroundMark x1="11053" y1="23158" x2="11053" y2="23158"/>
                          <a14:foregroundMark x1="12456" y1="40000" x2="12456" y2="40000"/>
                          <a14:foregroundMark x1="12632" y1="60789" x2="12632" y2="60789"/>
                          <a14:foregroundMark x1="12807" y1="53158" x2="12807" y2="53158"/>
                          <a14:foregroundMark x1="10526" y1="40000" x2="10526" y2="40000"/>
                          <a14:foregroundMark x1="11053" y1="71579" x2="11053" y2="71579"/>
                          <a14:foregroundMark x1="11228" y1="73947" x2="11228" y2="73947"/>
                          <a14:foregroundMark x1="9474" y1="73421" x2="9474" y2="73421"/>
                          <a14:foregroundMark x1="11053" y1="75263" x2="11053" y2="75263"/>
                          <a14:foregroundMark x1="10526" y1="26316" x2="10526" y2="26316"/>
                          <a14:foregroundMark x1="11579" y1="26579" x2="11579" y2="26579"/>
                          <a14:backgroundMark x1="3509" y1="25526" x2="5789" y2="25789"/>
                          <a14:backgroundMark x1="3509" y1="24211" x2="3509" y2="24211"/>
                          <a14:backgroundMark x1="3509" y1="25000" x2="3509" y2="25000"/>
                          <a14:backgroundMark x1="3158" y1="25263" x2="4737" y2="24737"/>
                        </a14:backgroundRemoval>
                      </a14:imgEffect>
                    </a14:imgLayer>
                  </a14:imgProps>
                </a:ext>
                <a:ext uri="{28A0092B-C50C-407E-A947-70E740481C1C}">
                  <a14:useLocalDpi xmlns:a14="http://schemas.microsoft.com/office/drawing/2010/main" val="0"/>
                </a:ext>
              </a:extLst>
            </a:blip>
            <a:srcRect l="7451" t="48795" r="85784" b="36439"/>
            <a:stretch/>
          </p:blipFill>
          <p:spPr>
            <a:xfrm>
              <a:off x="11711061" y="9751"/>
              <a:ext cx="485238" cy="706152"/>
            </a:xfrm>
            <a:prstGeom prst="rect">
              <a:avLst/>
            </a:prstGeom>
          </p:spPr>
        </p:pic>
      </p:grpSp>
    </p:spTree>
    <p:extLst>
      <p:ext uri="{BB962C8B-B14F-4D97-AF65-F5344CB8AC3E}">
        <p14:creationId xmlns:p14="http://schemas.microsoft.com/office/powerpoint/2010/main" val="100997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Titre et contenu">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29650D0-BD02-4A83-BAE7-2FBE4FE407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5"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159864"/>
          </a:xfrm>
        </p:spPr>
        <p:txBody>
          <a:bodyPr rIns="0">
            <a:normAutofit/>
          </a:bodyPr>
          <a:lstStyle>
            <a:lvl1pPr>
              <a:defRPr>
                <a:solidFill>
                  <a:srgbClr val="BBB70D"/>
                </a:solidFill>
              </a:defRPr>
            </a:lvl1pPr>
            <a:lvl3pPr marL="271463" indent="-271463">
              <a:buFontTx/>
              <a:buBlip>
                <a:blip r:embed="rId3"/>
              </a:buBlip>
              <a:defRPr>
                <a:solidFill>
                  <a:srgbClr val="BBB70D"/>
                </a:solidFill>
              </a:defRPr>
            </a:lvl3pPr>
            <a:lvl4pPr marL="268288" indent="3175">
              <a:defRPr/>
            </a:lvl4pPr>
            <a:lvl5pPr>
              <a:buClr>
                <a:srgbClr val="BBB70D"/>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BBB70D"/>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spTree>
    <p:extLst>
      <p:ext uri="{BB962C8B-B14F-4D97-AF65-F5344CB8AC3E}">
        <p14:creationId xmlns:p14="http://schemas.microsoft.com/office/powerpoint/2010/main" val="14698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37672D2-D6D5-48FE-800F-90D1BB22EF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871060">
            <a:off x="11423592" y="6230406"/>
            <a:ext cx="641724" cy="705053"/>
          </a:xfrm>
          <a:prstGeom prst="rect">
            <a:avLst/>
          </a:prstGeom>
        </p:spPr>
      </p:pic>
      <p:sp>
        <p:nvSpPr>
          <p:cNvPr id="3" name="Espace réservé du contenu 2">
            <a:extLst>
              <a:ext uri="{FF2B5EF4-FFF2-40B4-BE49-F238E27FC236}">
                <a16:creationId xmlns:a16="http://schemas.microsoft.com/office/drawing/2014/main" id="{16A7D35A-1476-479B-A5B6-F4F8CBC93E27}"/>
              </a:ext>
            </a:extLst>
          </p:cNvPr>
          <p:cNvSpPr>
            <a:spLocks noGrp="1"/>
          </p:cNvSpPr>
          <p:nvPr>
            <p:ph idx="1"/>
          </p:nvPr>
        </p:nvSpPr>
        <p:spPr>
          <a:xfrm>
            <a:off x="703729" y="662400"/>
            <a:ext cx="10515600" cy="5159864"/>
          </a:xfrm>
        </p:spPr>
        <p:txBody>
          <a:bodyPr rIns="0">
            <a:normAutofit/>
          </a:bodyPr>
          <a:lstStyle>
            <a:lvl1pPr>
              <a:defRPr>
                <a:solidFill>
                  <a:srgbClr val="F55151"/>
                </a:solidFill>
              </a:defRPr>
            </a:lvl1pPr>
            <a:lvl3pPr marL="271463" indent="-271463">
              <a:buFontTx/>
              <a:buBlip>
                <a:blip r:embed="rId3"/>
              </a:buBlip>
              <a:defRPr>
                <a:solidFill>
                  <a:srgbClr val="F55151"/>
                </a:solidFill>
              </a:defRPr>
            </a:lvl3pPr>
            <a:lvl4pPr marL="268288" indent="3175">
              <a:defRPr/>
            </a:lvl4pPr>
            <a:lvl5pPr>
              <a:buClr>
                <a:srgbClr val="F55151"/>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D99F66A5-E7C5-4EA4-82D9-A7C36FFCBCF4}"/>
              </a:ext>
            </a:extLst>
          </p:cNvPr>
          <p:cNvSpPr>
            <a:spLocks noGrp="1"/>
          </p:cNvSpPr>
          <p:nvPr>
            <p:ph type="ftr" sz="quarter" idx="11"/>
          </p:nvPr>
        </p:nvSpPr>
        <p:spPr/>
        <p:txBody>
          <a:bodyPr/>
          <a:lstStyle/>
          <a:p>
            <a:r>
              <a:rPr lang="en-US"/>
              <a:t>Nuclear accident personnal protective measures     MSF OCP     version Draft March 2022</a:t>
            </a:r>
            <a:endParaRPr lang="fr-FR"/>
          </a:p>
        </p:txBody>
      </p:sp>
      <p:sp>
        <p:nvSpPr>
          <p:cNvPr id="6" name="Espace réservé du numéro de diapositive 5">
            <a:extLst>
              <a:ext uri="{FF2B5EF4-FFF2-40B4-BE49-F238E27FC236}">
                <a16:creationId xmlns:a16="http://schemas.microsoft.com/office/drawing/2014/main" id="{D38C20B9-866A-4F4E-84CF-1D4A539CE508}"/>
              </a:ext>
            </a:extLst>
          </p:cNvPr>
          <p:cNvSpPr>
            <a:spLocks noGrp="1"/>
          </p:cNvSpPr>
          <p:nvPr>
            <p:ph type="sldNum" sz="quarter" idx="12"/>
          </p:nvPr>
        </p:nvSpPr>
        <p:spPr/>
        <p:txBody>
          <a:bodyPr/>
          <a:lstStyle/>
          <a:p>
            <a:fld id="{0F90A797-E979-4357-8754-B8C081F6BB77}" type="slidenum">
              <a:rPr lang="fr-FR" smtClean="0"/>
              <a:t>‹#›</a:t>
            </a:fld>
            <a:endParaRPr lang="fr-FR" dirty="0"/>
          </a:p>
        </p:txBody>
      </p:sp>
      <p:sp>
        <p:nvSpPr>
          <p:cNvPr id="12" name="Espace réservé du titre 1">
            <a:extLst>
              <a:ext uri="{FF2B5EF4-FFF2-40B4-BE49-F238E27FC236}">
                <a16:creationId xmlns:a16="http://schemas.microsoft.com/office/drawing/2014/main" id="{689ECF53-6486-49FB-B9D6-36459EE254F2}"/>
              </a:ext>
            </a:extLst>
          </p:cNvPr>
          <p:cNvSpPr>
            <a:spLocks noGrp="1"/>
          </p:cNvSpPr>
          <p:nvPr>
            <p:ph type="title" hasCustomPrompt="1"/>
          </p:nvPr>
        </p:nvSpPr>
        <p:spPr>
          <a:xfrm>
            <a:off x="0" y="210667"/>
            <a:ext cx="2645872" cy="349702"/>
          </a:xfrm>
          <a:prstGeom prst="rect">
            <a:avLst/>
          </a:prstGeom>
          <a:solidFill>
            <a:srgbClr val="F55151"/>
          </a:solidFill>
        </p:spPr>
        <p:txBody>
          <a:bodyPr vert="horz" wrap="none" lIns="360000" tIns="36000" rIns="91440" bIns="36000" rtlCol="0" anchor="ctr">
            <a:spAutoFit/>
          </a:bodyPr>
          <a:lstStyle>
            <a:lvl1pPr>
              <a:defRPr>
                <a:solidFill>
                  <a:schemeClr val="bg1"/>
                </a:solidFill>
              </a:defRPr>
            </a:lvl1pPr>
          </a:lstStyle>
          <a:p>
            <a:r>
              <a:rPr lang="fr-FR" dirty="0"/>
              <a:t>00/ Titre de la partie</a:t>
            </a:r>
          </a:p>
        </p:txBody>
      </p:sp>
      <p:grpSp>
        <p:nvGrpSpPr>
          <p:cNvPr id="8" name="Groupe 7">
            <a:extLst>
              <a:ext uri="{FF2B5EF4-FFF2-40B4-BE49-F238E27FC236}">
                <a16:creationId xmlns:a16="http://schemas.microsoft.com/office/drawing/2014/main" id="{92A9F87F-6AE7-4036-8F9F-E8FF37E85156}"/>
              </a:ext>
            </a:extLst>
          </p:cNvPr>
          <p:cNvGrpSpPr/>
          <p:nvPr userDrawn="1"/>
        </p:nvGrpSpPr>
        <p:grpSpPr>
          <a:xfrm>
            <a:off x="1334374" y="6155705"/>
            <a:ext cx="794964" cy="596675"/>
            <a:chOff x="2259321" y="4011558"/>
            <a:chExt cx="794964" cy="596675"/>
          </a:xfrm>
        </p:grpSpPr>
        <p:sp>
          <p:nvSpPr>
            <p:cNvPr id="9" name="Rectangle 8">
              <a:extLst>
                <a:ext uri="{FF2B5EF4-FFF2-40B4-BE49-F238E27FC236}">
                  <a16:creationId xmlns:a16="http://schemas.microsoft.com/office/drawing/2014/main" id="{83663971-A4BF-4DF9-8379-AE85293D0B5F}"/>
                </a:ext>
              </a:extLst>
            </p:cNvPr>
            <p:cNvSpPr/>
            <p:nvPr userDrawn="1"/>
          </p:nvSpPr>
          <p:spPr>
            <a:xfrm>
              <a:off x="2259321" y="4011558"/>
              <a:ext cx="794964" cy="584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C1679565-3DD0-4F88-A135-A5B8FD12DC66}"/>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227" b="95262" l="7538" r="93970">
                          <a14:foregroundMark x1="61809" y1="9476" x2="61809" y2="9476"/>
                          <a14:foregroundMark x1="94472" y1="42893" x2="94472" y2="42893"/>
                          <a14:foregroundMark x1="39447" y1="95262" x2="39447" y2="95262"/>
                          <a14:foregroundMark x1="7538" y1="59850" x2="7538" y2="59850"/>
                          <a14:foregroundMark x1="52010" y1="50873" x2="52010" y2="50873"/>
                        </a14:backgroundRemoval>
                      </a14:imgEffect>
                    </a14:imgLayer>
                  </a14:imgProps>
                </a:ext>
                <a:ext uri="{28A0092B-C50C-407E-A947-70E740481C1C}">
                  <a14:useLocalDpi xmlns:a14="http://schemas.microsoft.com/office/drawing/2010/main" val="0"/>
                </a:ext>
              </a:extLst>
            </a:blip>
            <a:stretch>
              <a:fillRect/>
            </a:stretch>
          </p:blipFill>
          <p:spPr>
            <a:xfrm>
              <a:off x="2384261" y="4023526"/>
              <a:ext cx="580333" cy="584707"/>
            </a:xfrm>
            <a:prstGeom prst="rect">
              <a:avLst/>
            </a:prstGeom>
          </p:spPr>
        </p:pic>
      </p:grpSp>
    </p:spTree>
    <p:extLst>
      <p:ext uri="{BB962C8B-B14F-4D97-AF65-F5344CB8AC3E}">
        <p14:creationId xmlns:p14="http://schemas.microsoft.com/office/powerpoint/2010/main" val="262161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1C0A44-9B5A-4980-9BAC-C5378D5E8EB0}"/>
              </a:ext>
            </a:extLst>
          </p:cNvPr>
          <p:cNvSpPr>
            <a:spLocks noGrp="1"/>
          </p:cNvSpPr>
          <p:nvPr>
            <p:ph type="title"/>
          </p:nvPr>
        </p:nvSpPr>
        <p:spPr>
          <a:xfrm>
            <a:off x="0" y="210667"/>
            <a:ext cx="3237470" cy="349702"/>
          </a:xfrm>
          <a:prstGeom prst="rect">
            <a:avLst/>
          </a:prstGeom>
        </p:spPr>
        <p:txBody>
          <a:bodyPr vert="horz" wrap="square" lIns="360000" tIns="36000" rIns="91440" bIns="36000" rtlCol="0" anchor="ctr">
            <a:spAutoFit/>
          </a:bodyPr>
          <a:lstStyle/>
          <a:p>
            <a:r>
              <a:rPr lang="fr-FR" dirty="0"/>
              <a:t>Modifiez le style du titre</a:t>
            </a:r>
          </a:p>
        </p:txBody>
      </p:sp>
      <p:sp>
        <p:nvSpPr>
          <p:cNvPr id="3" name="Espace réservé du texte 2">
            <a:extLst>
              <a:ext uri="{FF2B5EF4-FFF2-40B4-BE49-F238E27FC236}">
                <a16:creationId xmlns:a16="http://schemas.microsoft.com/office/drawing/2014/main" id="{24ACD9A5-AD88-4403-A1A4-E7F258814B56}"/>
              </a:ext>
            </a:extLst>
          </p:cNvPr>
          <p:cNvSpPr>
            <a:spLocks noGrp="1"/>
          </p:cNvSpPr>
          <p:nvPr>
            <p:ph type="body" idx="1"/>
          </p:nvPr>
        </p:nvSpPr>
        <p:spPr>
          <a:xfrm>
            <a:off x="705600" y="662400"/>
            <a:ext cx="10515600" cy="2032864"/>
          </a:xfrm>
          <a:prstGeom prst="rect">
            <a:avLst/>
          </a:prstGeom>
        </p:spPr>
        <p:txBody>
          <a:bodyPr vert="horz" lIns="91440" tIns="45720" rIns="91440" bIns="45720" rtlCol="0">
            <a:sp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C95132E9-C5B4-418C-BFED-D6AEF83D6612}"/>
              </a:ext>
            </a:extLst>
          </p:cNvPr>
          <p:cNvSpPr>
            <a:spLocks noGrp="1"/>
          </p:cNvSpPr>
          <p:nvPr>
            <p:ph type="ftr" sz="quarter" idx="3"/>
          </p:nvPr>
        </p:nvSpPr>
        <p:spPr>
          <a:xfrm>
            <a:off x="2219030" y="6441047"/>
            <a:ext cx="6072353" cy="365125"/>
          </a:xfrm>
          <a:prstGeom prst="rect">
            <a:avLst/>
          </a:prstGeom>
        </p:spPr>
        <p:txBody>
          <a:bodyPr vert="horz" lIns="0" tIns="45720" rIns="91440" bIns="45720" rtlCol="0" anchor="ctr"/>
          <a:lstStyle>
            <a:lvl1pPr algn="l">
              <a:defRPr sz="1100">
                <a:solidFill>
                  <a:schemeClr val="tx1"/>
                </a:solidFill>
              </a:defRPr>
            </a:lvl1pPr>
          </a:lstStyle>
          <a:p>
            <a:r>
              <a:rPr lang="en-US"/>
              <a:t>Nuclear accident personnal protective measures     MSF OCP     version Draft March 2022</a:t>
            </a:r>
            <a:endParaRPr lang="fr-FR" dirty="0"/>
          </a:p>
        </p:txBody>
      </p:sp>
      <p:sp>
        <p:nvSpPr>
          <p:cNvPr id="6" name="Espace réservé du numéro de diapositive 5">
            <a:extLst>
              <a:ext uri="{FF2B5EF4-FFF2-40B4-BE49-F238E27FC236}">
                <a16:creationId xmlns:a16="http://schemas.microsoft.com/office/drawing/2014/main" id="{1F8CA434-D5BE-48BF-A8DB-7F53FD171FDD}"/>
              </a:ext>
            </a:extLst>
          </p:cNvPr>
          <p:cNvSpPr>
            <a:spLocks noGrp="1"/>
          </p:cNvSpPr>
          <p:nvPr>
            <p:ph type="sldNum" sz="quarter" idx="4"/>
          </p:nvPr>
        </p:nvSpPr>
        <p:spPr>
          <a:xfrm>
            <a:off x="11542268" y="6533428"/>
            <a:ext cx="404375" cy="169277"/>
          </a:xfrm>
          <a:prstGeom prst="rect">
            <a:avLst/>
          </a:prstGeom>
        </p:spPr>
        <p:txBody>
          <a:bodyPr vert="horz" lIns="0" tIns="0" rIns="0" bIns="0" rtlCol="0" anchor="ctr">
            <a:spAutoFit/>
          </a:bodyPr>
          <a:lstStyle>
            <a:lvl1pPr algn="ctr">
              <a:defRPr sz="1100">
                <a:solidFill>
                  <a:schemeClr val="bg1"/>
                </a:solidFill>
              </a:defRPr>
            </a:lvl1pPr>
          </a:lstStyle>
          <a:p>
            <a:fld id="{0F90A797-E979-4357-8754-B8C081F6BB77}" type="slidenum">
              <a:rPr lang="fr-FR" smtClean="0"/>
              <a:pPr/>
              <a:t>‹#›</a:t>
            </a:fld>
            <a:endParaRPr lang="fr-FR" dirty="0"/>
          </a:p>
        </p:txBody>
      </p:sp>
    </p:spTree>
    <p:extLst>
      <p:ext uri="{BB962C8B-B14F-4D97-AF65-F5344CB8AC3E}">
        <p14:creationId xmlns:p14="http://schemas.microsoft.com/office/powerpoint/2010/main" val="3937885403"/>
      </p:ext>
    </p:extLst>
  </p:cSld>
  <p:clrMap bg1="lt1" tx1="dk1" bg2="lt2" tx2="dk2" accent1="accent1" accent2="accent2" accent3="accent3" accent4="accent4" accent5="accent5" accent6="accent6" hlink="hlink" folHlink="folHlink"/>
  <p:sldLayoutIdLst>
    <p:sldLayoutId id="2147483649" r:id="rId1"/>
    <p:sldLayoutId id="2147483735" r:id="rId2"/>
    <p:sldLayoutId id="2147483663" r:id="rId3"/>
    <p:sldLayoutId id="2147483664" r:id="rId4"/>
    <p:sldLayoutId id="2147483650" r:id="rId5"/>
    <p:sldLayoutId id="2147483701" r:id="rId6"/>
    <p:sldLayoutId id="2147483672" r:id="rId7"/>
    <p:sldLayoutId id="2147483682" r:id="rId8"/>
    <p:sldLayoutId id="2147483692" r:id="rId9"/>
    <p:sldLayoutId id="2147483710" r:id="rId10"/>
    <p:sldLayoutId id="2147483719" r:id="rId11"/>
    <p:sldLayoutId id="2147483728" r:id="rId12"/>
    <p:sldLayoutId id="2147483665" r:id="rId13"/>
    <p:sldLayoutId id="2147483702" r:id="rId14"/>
    <p:sldLayoutId id="2147483674" r:id="rId15"/>
    <p:sldLayoutId id="2147483683" r:id="rId16"/>
    <p:sldLayoutId id="2147483693" r:id="rId17"/>
    <p:sldLayoutId id="2147483711" r:id="rId18"/>
    <p:sldLayoutId id="2147483720" r:id="rId19"/>
    <p:sldLayoutId id="2147483729" r:id="rId20"/>
    <p:sldLayoutId id="2147483666" r:id="rId21"/>
    <p:sldLayoutId id="2147483703" r:id="rId22"/>
    <p:sldLayoutId id="2147483675" r:id="rId23"/>
    <p:sldLayoutId id="2147483684" r:id="rId24"/>
    <p:sldLayoutId id="2147483694" r:id="rId25"/>
    <p:sldLayoutId id="2147483712" r:id="rId26"/>
    <p:sldLayoutId id="2147483721" r:id="rId27"/>
    <p:sldLayoutId id="2147483730" r:id="rId28"/>
    <p:sldLayoutId id="2147483667" r:id="rId29"/>
    <p:sldLayoutId id="2147483704" r:id="rId30"/>
    <p:sldLayoutId id="2147483676" r:id="rId31"/>
    <p:sldLayoutId id="2147483685" r:id="rId32"/>
    <p:sldLayoutId id="2147483695" r:id="rId33"/>
    <p:sldLayoutId id="2147483713" r:id="rId34"/>
    <p:sldLayoutId id="2147483722" r:id="rId35"/>
    <p:sldLayoutId id="2147483731" r:id="rId36"/>
    <p:sldLayoutId id="2147483668" r:id="rId37"/>
    <p:sldLayoutId id="2147483705" r:id="rId38"/>
    <p:sldLayoutId id="2147483677" r:id="rId39"/>
    <p:sldLayoutId id="2147483686" r:id="rId40"/>
    <p:sldLayoutId id="2147483696" r:id="rId41"/>
    <p:sldLayoutId id="2147483714" r:id="rId42"/>
    <p:sldLayoutId id="2147483723" r:id="rId43"/>
    <p:sldLayoutId id="2147483732" r:id="rId44"/>
    <p:sldLayoutId id="2147483669" r:id="rId45"/>
    <p:sldLayoutId id="2147483706" r:id="rId46"/>
    <p:sldLayoutId id="2147483687" r:id="rId47"/>
    <p:sldLayoutId id="2147483688" r:id="rId48"/>
    <p:sldLayoutId id="2147483697" r:id="rId49"/>
    <p:sldLayoutId id="2147483715" r:id="rId50"/>
    <p:sldLayoutId id="2147483724" r:id="rId51"/>
    <p:sldLayoutId id="2147483733" r:id="rId52"/>
    <p:sldLayoutId id="2147483670" r:id="rId53"/>
    <p:sldLayoutId id="2147483707" r:id="rId54"/>
    <p:sldLayoutId id="2147483678" r:id="rId55"/>
    <p:sldLayoutId id="2147483689" r:id="rId56"/>
    <p:sldLayoutId id="2147483698" r:id="rId57"/>
    <p:sldLayoutId id="2147483716" r:id="rId58"/>
    <p:sldLayoutId id="2147483725" r:id="rId59"/>
    <p:sldLayoutId id="2147483734" r:id="rId60"/>
    <p:sldLayoutId id="2147483651" r:id="rId61"/>
    <p:sldLayoutId id="2147483673" r:id="rId62"/>
    <p:sldLayoutId id="2147483700" r:id="rId63"/>
    <p:sldLayoutId id="2147483699" r:id="rId64"/>
    <p:sldLayoutId id="2147483679" r:id="rId65"/>
    <p:sldLayoutId id="2147483671" r:id="rId66"/>
    <p:sldLayoutId id="2147483681" r:id="rId67"/>
    <p:sldLayoutId id="2147483680" r:id="rId68"/>
    <p:sldLayoutId id="2147483691" r:id="rId69"/>
    <p:sldLayoutId id="2147483690" r:id="rId70"/>
    <p:sldLayoutId id="2147483708" r:id="rId71"/>
    <p:sldLayoutId id="2147483709" r:id="rId72"/>
    <p:sldLayoutId id="2147483717" r:id="rId73"/>
    <p:sldLayoutId id="2147483718" r:id="rId74"/>
    <p:sldLayoutId id="2147483726" r:id="rId75"/>
    <p:sldLayoutId id="2147483727" r:id="rId7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3600" kern="1200">
          <a:solidFill>
            <a:srgbClr val="00B0D4"/>
          </a:solidFill>
          <a:latin typeface="+mn-lt"/>
          <a:ea typeface="+mn-ea"/>
          <a:cs typeface="+mn-cs"/>
        </a:defRPr>
      </a:lvl1pPr>
      <a:lvl2pPr marL="0" indent="0" algn="l" defTabSz="914400" rtl="0" eaLnBrk="1" latinLnBrk="0" hangingPunct="1">
        <a:lnSpc>
          <a:spcPct val="90000"/>
        </a:lnSpc>
        <a:spcBef>
          <a:spcPts val="1000"/>
        </a:spcBef>
        <a:spcAft>
          <a:spcPts val="1000"/>
        </a:spcAft>
        <a:buFontTx/>
        <a:buNone/>
        <a:defRPr sz="2000" kern="1200">
          <a:solidFill>
            <a:schemeClr val="tx1"/>
          </a:solidFill>
          <a:latin typeface="+mn-lt"/>
          <a:ea typeface="+mn-ea"/>
          <a:cs typeface="+mn-cs"/>
        </a:defRPr>
      </a:lvl2pPr>
      <a:lvl3pPr marL="271463" indent="-271463" algn="l" defTabSz="914400" rtl="0" eaLnBrk="1" latinLnBrk="0" hangingPunct="1">
        <a:lnSpc>
          <a:spcPct val="90000"/>
        </a:lnSpc>
        <a:spcBef>
          <a:spcPts val="500"/>
        </a:spcBef>
        <a:buFontTx/>
        <a:buBlip>
          <a:blip r:embed="rId78"/>
        </a:buBlip>
        <a:defRPr sz="1800" kern="1200">
          <a:solidFill>
            <a:srgbClr val="00B0D4"/>
          </a:solidFill>
          <a:latin typeface="+mj-lt"/>
          <a:ea typeface="+mn-ea"/>
          <a:cs typeface="+mn-cs"/>
        </a:defRPr>
      </a:lvl3pPr>
      <a:lvl4pPr marL="444500" indent="-173038" algn="l" defTabSz="914400" rtl="0" eaLnBrk="1" latinLnBrk="0" hangingPunct="1">
        <a:lnSpc>
          <a:spcPct val="90000"/>
        </a:lnSpc>
        <a:spcBef>
          <a:spcPts val="500"/>
        </a:spcBef>
        <a:spcAft>
          <a:spcPts val="400"/>
        </a:spcAft>
        <a:buFontTx/>
        <a:buNone/>
        <a:defRPr sz="1600" kern="1200">
          <a:solidFill>
            <a:schemeClr val="tx1"/>
          </a:solidFill>
          <a:latin typeface="+mn-lt"/>
          <a:ea typeface="+mn-ea"/>
          <a:cs typeface="+mn-cs"/>
        </a:defRPr>
      </a:lvl4pPr>
      <a:lvl5pPr marL="542925" indent="-271463" algn="l" defTabSz="914400" rtl="0" eaLnBrk="1" latinLnBrk="0" hangingPunct="1">
        <a:lnSpc>
          <a:spcPct val="90000"/>
        </a:lnSpc>
        <a:spcBef>
          <a:spcPts val="500"/>
        </a:spcBef>
        <a:buClr>
          <a:srgbClr val="00B0D4"/>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1.m4a"/><Relationship Id="rId7"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4a"/><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7.png"/><Relationship Id="rId3" Type="http://schemas.openxmlformats.org/officeDocument/2006/relationships/tags" Target="../tags/tag40.xml"/><Relationship Id="rId7" Type="http://schemas.openxmlformats.org/officeDocument/2006/relationships/audio" Target="../media/media10.m4a"/><Relationship Id="rId12" Type="http://schemas.openxmlformats.org/officeDocument/2006/relationships/image" Target="../media/image46.png"/><Relationship Id="rId2" Type="http://schemas.openxmlformats.org/officeDocument/2006/relationships/tags" Target="../tags/tag39.xml"/><Relationship Id="rId1" Type="http://schemas.openxmlformats.org/officeDocument/2006/relationships/tags" Target="../tags/tag38.xml"/><Relationship Id="rId6" Type="http://schemas.microsoft.com/office/2007/relationships/media" Target="../media/media10.m4a"/><Relationship Id="rId11" Type="http://schemas.openxmlformats.org/officeDocument/2006/relationships/image" Target="../media/image10.png"/><Relationship Id="rId5" Type="http://schemas.openxmlformats.org/officeDocument/2006/relationships/tags" Target="../tags/tag42.xml"/><Relationship Id="rId10" Type="http://schemas.openxmlformats.org/officeDocument/2006/relationships/image" Target="../media/image45.png"/><Relationship Id="rId4" Type="http://schemas.openxmlformats.org/officeDocument/2006/relationships/tags" Target="../tags/tag41.xml"/><Relationship Id="rId9" Type="http://schemas.openxmlformats.org/officeDocument/2006/relationships/notesSlide" Target="../notesSlides/notesSlide10.xml"/><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1.m4a"/><Relationship Id="rId7" Type="http://schemas.openxmlformats.org/officeDocument/2006/relationships/image" Target="../media/image4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8.png"/><Relationship Id="rId5" Type="http://schemas.openxmlformats.org/officeDocument/2006/relationships/slideLayout" Target="../slideLayouts/slideLayout8.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2.m4a"/><Relationship Id="rId7" Type="http://schemas.microsoft.com/office/2007/relationships/hdphoto" Target="../media/hdphoto3.wdp"/><Relationship Id="rId2" Type="http://schemas.microsoft.com/office/2007/relationships/media" Target="../media/media12.m4a"/><Relationship Id="rId1" Type="http://schemas.openxmlformats.org/officeDocument/2006/relationships/tags" Target="../tags/tag45.xml"/><Relationship Id="rId6" Type="http://schemas.openxmlformats.org/officeDocument/2006/relationships/image" Target="../media/image2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xml"/><Relationship Id="rId7" Type="http://schemas.openxmlformats.org/officeDocument/2006/relationships/slideLayout" Target="../slideLayouts/slideLayout5.xml"/><Relationship Id="rId12" Type="http://schemas.openxmlformats.org/officeDocument/2006/relationships/image" Target="../media/image2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audio" Target="../media/media2.m4a"/><Relationship Id="rId11" Type="http://schemas.microsoft.com/office/2007/relationships/hdphoto" Target="../media/hdphoto3.wdp"/><Relationship Id="rId5" Type="http://schemas.microsoft.com/office/2007/relationships/media" Target="../media/media2.m4a"/><Relationship Id="rId10" Type="http://schemas.openxmlformats.org/officeDocument/2006/relationships/image" Target="../media/image25.png"/><Relationship Id="rId4" Type="http://schemas.openxmlformats.org/officeDocument/2006/relationships/tags" Target="../tags/tag6.xml"/><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30.png"/><Relationship Id="rId3" Type="http://schemas.openxmlformats.org/officeDocument/2006/relationships/tags" Target="../tags/tag9.xml"/><Relationship Id="rId7" Type="http://schemas.openxmlformats.org/officeDocument/2006/relationships/audio" Target="../media/media3.m4a"/><Relationship Id="rId12" Type="http://schemas.openxmlformats.org/officeDocument/2006/relationships/image" Target="../media/image29.jpeg"/><Relationship Id="rId17" Type="http://schemas.openxmlformats.org/officeDocument/2006/relationships/image" Target="../media/image26.png"/><Relationship Id="rId2" Type="http://schemas.openxmlformats.org/officeDocument/2006/relationships/tags" Target="../tags/tag8.xml"/><Relationship Id="rId16" Type="http://schemas.openxmlformats.org/officeDocument/2006/relationships/image" Target="../media/image33.png"/><Relationship Id="rId1" Type="http://schemas.openxmlformats.org/officeDocument/2006/relationships/tags" Target="../tags/tag7.xml"/><Relationship Id="rId6" Type="http://schemas.microsoft.com/office/2007/relationships/media" Target="../media/media3.m4a"/><Relationship Id="rId11" Type="http://schemas.openxmlformats.org/officeDocument/2006/relationships/image" Target="../media/image28.jpeg"/><Relationship Id="rId5" Type="http://schemas.openxmlformats.org/officeDocument/2006/relationships/tags" Target="../tags/tag11.xml"/><Relationship Id="rId15" Type="http://schemas.openxmlformats.org/officeDocument/2006/relationships/image" Target="../media/image32.png"/><Relationship Id="rId10" Type="http://schemas.openxmlformats.org/officeDocument/2006/relationships/image" Target="../media/image1.png"/><Relationship Id="rId4" Type="http://schemas.openxmlformats.org/officeDocument/2006/relationships/tags" Target="../tags/tag10.xml"/><Relationship Id="rId9" Type="http://schemas.openxmlformats.org/officeDocument/2006/relationships/notesSlide" Target="../notesSlides/notesSlide3.xml"/><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30.png"/><Relationship Id="rId3" Type="http://schemas.openxmlformats.org/officeDocument/2006/relationships/tags" Target="../tags/tag14.xml"/><Relationship Id="rId7" Type="http://schemas.openxmlformats.org/officeDocument/2006/relationships/audio" Target="../media/media4.m4a"/><Relationship Id="rId12" Type="http://schemas.openxmlformats.org/officeDocument/2006/relationships/image" Target="../media/image29.jpeg"/><Relationship Id="rId17" Type="http://schemas.openxmlformats.org/officeDocument/2006/relationships/image" Target="../media/image34.png"/><Relationship Id="rId2" Type="http://schemas.openxmlformats.org/officeDocument/2006/relationships/tags" Target="../tags/tag13.xml"/><Relationship Id="rId16" Type="http://schemas.openxmlformats.org/officeDocument/2006/relationships/image" Target="../media/image33.png"/><Relationship Id="rId1" Type="http://schemas.openxmlformats.org/officeDocument/2006/relationships/tags" Target="../tags/tag12.xml"/><Relationship Id="rId6" Type="http://schemas.microsoft.com/office/2007/relationships/media" Target="../media/media4.m4a"/><Relationship Id="rId11" Type="http://schemas.openxmlformats.org/officeDocument/2006/relationships/image" Target="../media/image28.jpeg"/><Relationship Id="rId5" Type="http://schemas.openxmlformats.org/officeDocument/2006/relationships/tags" Target="../tags/tag16.xml"/><Relationship Id="rId15" Type="http://schemas.openxmlformats.org/officeDocument/2006/relationships/image" Target="../media/image32.png"/><Relationship Id="rId10" Type="http://schemas.openxmlformats.org/officeDocument/2006/relationships/image" Target="../media/image1.png"/><Relationship Id="rId4" Type="http://schemas.openxmlformats.org/officeDocument/2006/relationships/tags" Target="../tags/tag15.xml"/><Relationship Id="rId9" Type="http://schemas.openxmlformats.org/officeDocument/2006/relationships/notesSlide" Target="../notesSlides/notesSlide4.xml"/><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26.png"/><Relationship Id="rId3" Type="http://schemas.openxmlformats.org/officeDocument/2006/relationships/tags" Target="../tags/tag19.xml"/><Relationship Id="rId7" Type="http://schemas.openxmlformats.org/officeDocument/2006/relationships/slideLayout" Target="../slideLayouts/slideLayout13.xml"/><Relationship Id="rId12" Type="http://schemas.openxmlformats.org/officeDocument/2006/relationships/image" Target="../media/image3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audio" Target="../media/media5.m4a"/><Relationship Id="rId11" Type="http://schemas.openxmlformats.org/officeDocument/2006/relationships/image" Target="../media/image36.png"/><Relationship Id="rId5" Type="http://schemas.microsoft.com/office/2007/relationships/media" Target="../media/media5.m4a"/><Relationship Id="rId10" Type="http://schemas.openxmlformats.org/officeDocument/2006/relationships/image" Target="../media/image35.png"/><Relationship Id="rId4" Type="http://schemas.openxmlformats.org/officeDocument/2006/relationships/tags" Target="../tags/tag20.xml"/><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41.jpeg"/><Relationship Id="rId3" Type="http://schemas.openxmlformats.org/officeDocument/2006/relationships/tags" Target="../tags/tag23.xml"/><Relationship Id="rId7" Type="http://schemas.openxmlformats.org/officeDocument/2006/relationships/slideLayout" Target="../slideLayouts/slideLayout13.xml"/><Relationship Id="rId12" Type="http://schemas.openxmlformats.org/officeDocument/2006/relationships/image" Target="../media/image40.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audio" Target="../media/media6.m4a"/><Relationship Id="rId11" Type="http://schemas.openxmlformats.org/officeDocument/2006/relationships/image" Target="../media/image39.jpeg"/><Relationship Id="rId5" Type="http://schemas.microsoft.com/office/2007/relationships/media" Target="../media/media6.m4a"/><Relationship Id="rId10" Type="http://schemas.openxmlformats.org/officeDocument/2006/relationships/image" Target="../media/image38.png"/><Relationship Id="rId4" Type="http://schemas.openxmlformats.org/officeDocument/2006/relationships/tags" Target="../tags/tag24.xml"/><Relationship Id="rId9" Type="http://schemas.openxmlformats.org/officeDocument/2006/relationships/image" Target="../media/image29.jpe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13.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audio" Target="../media/media7.m4a"/><Relationship Id="rId11" Type="http://schemas.openxmlformats.org/officeDocument/2006/relationships/image" Target="../media/image26.png"/><Relationship Id="rId5" Type="http://schemas.microsoft.com/office/2007/relationships/media" Target="../media/media7.m4a"/><Relationship Id="rId10" Type="http://schemas.openxmlformats.org/officeDocument/2006/relationships/image" Target="../media/image42.png"/><Relationship Id="rId4" Type="http://schemas.openxmlformats.org/officeDocument/2006/relationships/tags" Target="../tags/tag28.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31.xml"/><Relationship Id="rId7" Type="http://schemas.openxmlformats.org/officeDocument/2006/relationships/audio" Target="../media/media8.m4a"/><Relationship Id="rId2" Type="http://schemas.openxmlformats.org/officeDocument/2006/relationships/tags" Target="../tags/tag30.xml"/><Relationship Id="rId1" Type="http://schemas.openxmlformats.org/officeDocument/2006/relationships/tags" Target="../tags/tag29.xml"/><Relationship Id="rId6" Type="http://schemas.microsoft.com/office/2007/relationships/media" Target="../media/media8.m4a"/><Relationship Id="rId11" Type="http://schemas.openxmlformats.org/officeDocument/2006/relationships/image" Target="../media/image26.png"/><Relationship Id="rId5" Type="http://schemas.openxmlformats.org/officeDocument/2006/relationships/tags" Target="../tags/tag33.xml"/><Relationship Id="rId10" Type="http://schemas.openxmlformats.org/officeDocument/2006/relationships/image" Target="../media/image43.emf"/><Relationship Id="rId4" Type="http://schemas.openxmlformats.org/officeDocument/2006/relationships/tags" Target="../tags/tag32.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36.xml"/><Relationship Id="rId7" Type="http://schemas.openxmlformats.org/officeDocument/2006/relationships/slideLayout" Target="../slideLayouts/slideLayout8.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audio" Target="../media/media9.m4a"/><Relationship Id="rId5" Type="http://schemas.microsoft.com/office/2007/relationships/media" Target="../media/media9.m4a"/><Relationship Id="rId10" Type="http://schemas.openxmlformats.org/officeDocument/2006/relationships/image" Target="../media/image26.png"/><Relationship Id="rId4" Type="http://schemas.openxmlformats.org/officeDocument/2006/relationships/tags" Target="../tags/tag37.xml"/><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E6BBB4A5-F7EA-4181-AA17-4097304AAF02}"/>
              </a:ext>
            </a:extLst>
          </p:cNvPr>
          <p:cNvSpPr>
            <a:spLocks noGrp="1"/>
          </p:cNvSpPr>
          <p:nvPr>
            <p:ph type="ctrTitle"/>
            <p:custDataLst>
              <p:tags r:id="rId1"/>
            </p:custDataLst>
          </p:nvPr>
        </p:nvSpPr>
        <p:spPr>
          <a:xfrm>
            <a:off x="3346450" y="816493"/>
            <a:ext cx="8203628" cy="2067095"/>
          </a:xfrm>
        </p:spPr>
        <p:txBody>
          <a:bodyPr/>
          <a:lstStyle/>
          <a:p>
            <a:r>
              <a:rPr lang="uk-UA" dirty="0"/>
              <a:t>Інструкція з</a:t>
            </a:r>
            <a:r>
              <a:rPr lang="en-US" dirty="0"/>
              <a:t> </a:t>
            </a:r>
            <a:r>
              <a:rPr lang="uk-UA" dirty="0">
                <a:solidFill>
                  <a:srgbClr val="FF0000"/>
                </a:solidFill>
                <a:effectLst>
                  <a:outerShdw blurRad="38100" dist="38100" dir="2700000" algn="tl">
                    <a:srgbClr val="000000">
                      <a:alpha val="43137"/>
                    </a:srgbClr>
                  </a:outerShdw>
                </a:effectLst>
              </a:rPr>
              <a:t>радіаційного впливу</a:t>
            </a:r>
            <a:r>
              <a:rPr lang="en-US" dirty="0">
                <a:solidFill>
                  <a:srgbClr val="FF0000"/>
                </a:solidFill>
                <a:effectLst>
                  <a:outerShdw blurRad="38100" dist="38100" dir="2700000" algn="tl">
                    <a:srgbClr val="000000">
                      <a:alpha val="43137"/>
                    </a:srgbClr>
                  </a:outerShdw>
                </a:effectLst>
              </a:rPr>
              <a:t>:</a:t>
            </a:r>
            <a:br>
              <a:rPr lang="en-US" dirty="0">
                <a:effectLst>
                  <a:outerShdw blurRad="38100" dist="38100" dir="2700000" algn="tl">
                    <a:srgbClr val="000000">
                      <a:alpha val="43137"/>
                    </a:srgbClr>
                  </a:outerShdw>
                </a:effectLst>
              </a:rPr>
            </a:br>
            <a:r>
              <a:rPr lang="uk-UA" dirty="0">
                <a:effectLst>
                  <a:outerShdw blurRad="38100" dist="38100" dir="2700000" algn="tl">
                    <a:srgbClr val="000000">
                      <a:alpha val="43137"/>
                    </a:srgbClr>
                  </a:outerShdw>
                </a:effectLst>
              </a:rPr>
              <a:t>Визначення</a:t>
            </a:r>
            <a:r>
              <a:rPr lang="en-US" dirty="0">
                <a:effectLst>
                  <a:outerShdw blurRad="38100" dist="38100" dir="2700000" algn="tl">
                    <a:srgbClr val="000000">
                      <a:alpha val="43137"/>
                    </a:srgbClr>
                  </a:outerShdw>
                </a:effectLst>
              </a:rPr>
              <a:t>, </a:t>
            </a:r>
            <a:r>
              <a:rPr lang="uk-UA" dirty="0">
                <a:effectLst>
                  <a:outerShdw blurRad="38100" dist="38100" dir="2700000" algn="tl">
                    <a:srgbClr val="000000">
                      <a:alpha val="43137"/>
                    </a:srgbClr>
                  </a:outerShdw>
                </a:effectLst>
              </a:rPr>
              <a:t>категорії і загрози</a:t>
            </a:r>
            <a:endParaRPr lang="en-US" dirty="0">
              <a:solidFill>
                <a:srgbClr val="FF0000"/>
              </a:solidFill>
              <a:effectLst>
                <a:outerShdw blurRad="38100" dist="38100" dir="2700000" algn="tl">
                  <a:srgbClr val="000000">
                    <a:alpha val="43137"/>
                  </a:srgbClr>
                </a:outerShdw>
              </a:effectLst>
            </a:endParaRPr>
          </a:p>
        </p:txBody>
      </p:sp>
      <p:sp>
        <p:nvSpPr>
          <p:cNvPr id="8" name="Espace réservé du texte 7">
            <a:extLst>
              <a:ext uri="{FF2B5EF4-FFF2-40B4-BE49-F238E27FC236}">
                <a16:creationId xmlns:a16="http://schemas.microsoft.com/office/drawing/2014/main" id="{9ECA3F9C-2D70-42BE-B1DF-DCFD704DFE19}"/>
              </a:ext>
            </a:extLst>
          </p:cNvPr>
          <p:cNvSpPr>
            <a:spLocks noGrp="1"/>
          </p:cNvSpPr>
          <p:nvPr>
            <p:ph type="body" sz="quarter" idx="10"/>
            <p:custDataLst>
              <p:tags r:id="rId2"/>
            </p:custDataLst>
          </p:nvPr>
        </p:nvSpPr>
        <p:spPr>
          <a:xfrm>
            <a:off x="3346450" y="3352445"/>
            <a:ext cx="8839968" cy="2917722"/>
          </a:xfrm>
        </p:spPr>
        <p:txBody>
          <a:bodyPr/>
          <a:lstStyle/>
          <a:p>
            <a:pPr marL="0" indent="0">
              <a:buNone/>
            </a:pPr>
            <a:r>
              <a:rPr lang="uk-UA" sz="3200" dirty="0"/>
              <a:t>Лікарі без кордонів</a:t>
            </a:r>
            <a:endParaRPr lang="fr-FR" sz="3200" dirty="0"/>
          </a:p>
          <a:p>
            <a:r>
              <a:rPr lang="uk-UA" dirty="0"/>
              <a:t>Робоча група </a:t>
            </a:r>
            <a:r>
              <a:rPr lang="en-US" dirty="0"/>
              <a:t>EMACC </a:t>
            </a:r>
            <a:r>
              <a:rPr lang="uk-UA" dirty="0"/>
              <a:t>(з питань невідкладної медичної допомоги, анестезії і допомоги важкохворим) і перехресна робоча група з питань ХБРЯ</a:t>
            </a:r>
            <a:r>
              <a:rPr lang="uk-UA" sz="2000" dirty="0"/>
              <a:t>.</a:t>
            </a:r>
            <a:endParaRPr lang="fr-FR" sz="2000" dirty="0"/>
          </a:p>
          <a:p>
            <a:endParaRPr lang="fr-FR" sz="2000" dirty="0"/>
          </a:p>
          <a:p>
            <a:endParaRPr lang="fr-FR" sz="2000" dirty="0"/>
          </a:p>
          <a:p>
            <a:pPr marL="0" indent="0">
              <a:buNone/>
            </a:pPr>
            <a:r>
              <a:rPr lang="uk-UA" sz="1800" dirty="0"/>
              <a:t>Із вдячністю до </a:t>
            </a:r>
            <a:r>
              <a:rPr lang="uk-UA" sz="1800" noProof="1"/>
              <a:t>Жана-Баптіста, Жерома Легліза, Клер Контаргіріс.</a:t>
            </a:r>
          </a:p>
          <a:p>
            <a:pPr marL="0" indent="0">
              <a:buNone/>
            </a:pPr>
            <a:r>
              <a:rPr lang="uk-UA" sz="1800" noProof="1"/>
              <a:t>За підтримки Інституту радіологічного захисту і ядерної безпеки, Франція</a:t>
            </a:r>
          </a:p>
          <a:p>
            <a:endParaRPr lang="fr-FR" dirty="0"/>
          </a:p>
        </p:txBody>
      </p:sp>
      <p:pic>
        <p:nvPicPr>
          <p:cNvPr id="4" name="Image 3">
            <a:extLst>
              <a:ext uri="{FF2B5EF4-FFF2-40B4-BE49-F238E27FC236}">
                <a16:creationId xmlns:a16="http://schemas.microsoft.com/office/drawing/2014/main" id="{C670C39C-C3C4-4E2C-BEEB-CC243CB6016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90" b="92248" l="9722" r="89931">
                        <a14:foregroundMark x1="53125" y1="51163" x2="53125" y2="51163"/>
                        <a14:foregroundMark x1="48264" y1="92248" x2="48264" y2="92248"/>
                      </a14:backgroundRemoval>
                    </a14:imgEffect>
                  </a14:imgLayer>
                </a14:imgProps>
              </a:ext>
              <a:ext uri="{28A0092B-C50C-407E-A947-70E740481C1C}">
                <a14:useLocalDpi xmlns:a14="http://schemas.microsoft.com/office/drawing/2010/main" val="0"/>
              </a:ext>
            </a:extLst>
          </a:blip>
          <a:srcRect/>
          <a:stretch>
            <a:fillRect/>
          </a:stretch>
        </p:blipFill>
        <p:spPr bwMode="auto">
          <a:xfrm>
            <a:off x="0" y="3233723"/>
            <a:ext cx="3346450" cy="2998199"/>
          </a:xfrm>
          <a:prstGeom prst="rect">
            <a:avLst/>
          </a:prstGeom>
          <a:noFill/>
        </p:spPr>
      </p:pic>
      <p:sp>
        <p:nvSpPr>
          <p:cNvPr id="7" name="ZoneTexte 6">
            <a:extLst>
              <a:ext uri="{FF2B5EF4-FFF2-40B4-BE49-F238E27FC236}">
                <a16:creationId xmlns:a16="http://schemas.microsoft.com/office/drawing/2014/main" id="{50DE1F73-2558-4451-A1A5-AA03D5ED3E43}"/>
              </a:ext>
            </a:extLst>
          </p:cNvPr>
          <p:cNvSpPr txBox="1"/>
          <p:nvPr/>
        </p:nvSpPr>
        <p:spPr>
          <a:xfrm>
            <a:off x="3110903" y="6001089"/>
            <a:ext cx="9531069" cy="461665"/>
          </a:xfrm>
          <a:prstGeom prst="rect">
            <a:avLst/>
          </a:prstGeom>
          <a:noFill/>
        </p:spPr>
        <p:txBody>
          <a:bodyPr wrap="square">
            <a:spAutoFit/>
          </a:bodyPr>
          <a:lstStyle/>
          <a:p>
            <a:r>
              <a:rPr lang="en-US" sz="1200" i="1" dirty="0">
                <a:solidFill>
                  <a:schemeClr val="bg1"/>
                </a:solidFill>
              </a:rPr>
              <a:t>EN_2022_MSF_Briiefing_on_nuclear_accidents_V2022-04. Validated by C. Rieux, OCP DirMed , and</a:t>
            </a:r>
          </a:p>
          <a:p>
            <a:r>
              <a:rPr lang="en-US" sz="1200" i="1" dirty="0">
                <a:solidFill>
                  <a:schemeClr val="bg1"/>
                </a:solidFill>
              </a:rPr>
              <a:t>by the MSF EMACC Working Group for intersectional use.</a:t>
            </a:r>
            <a:endParaRPr lang="en-US" sz="1200" dirty="0">
              <a:solidFill>
                <a:schemeClr val="bg1"/>
              </a:solidFill>
            </a:endParaRPr>
          </a:p>
        </p:txBody>
      </p:sp>
      <p:pic>
        <p:nvPicPr>
          <p:cNvPr id="15" name="Audio 14">
            <a:hlinkClick r:id="" action="ppaction://media"/>
            <a:extLst>
              <a:ext uri="{FF2B5EF4-FFF2-40B4-BE49-F238E27FC236}">
                <a16:creationId xmlns:a16="http://schemas.microsoft.com/office/drawing/2014/main" id="{04F2F246-DF92-B067-4B7B-B48F46D0F0F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03707049"/>
      </p:ext>
    </p:extLst>
  </p:cSld>
  <p:clrMapOvr>
    <a:masterClrMapping/>
  </p:clrMapOvr>
  <mc:AlternateContent xmlns:mc="http://schemas.openxmlformats.org/markup-compatibility/2006" xmlns:p14="http://schemas.microsoft.com/office/powerpoint/2010/main">
    <mc:Choice Requires="p14">
      <p:transition p14:dur="0" advTm="25007"/>
    </mc:Choice>
    <mc:Fallback xmlns="">
      <p:transition advTm="25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570BFD8-49CD-4738-ACD1-E82AC526D2E7}"/>
              </a:ext>
            </a:extLst>
          </p:cNvPr>
          <p:cNvSpPr>
            <a:spLocks noGrp="1"/>
          </p:cNvSpPr>
          <p:nvPr>
            <p:ph idx="1"/>
            <p:custDataLst>
              <p:tags r:id="rId2"/>
            </p:custDataLst>
          </p:nvPr>
        </p:nvSpPr>
        <p:spPr>
          <a:xfrm>
            <a:off x="562477" y="787400"/>
            <a:ext cx="6727323" cy="637251"/>
          </a:xfrm>
        </p:spPr>
        <p:txBody>
          <a:bodyPr>
            <a:normAutofit/>
          </a:bodyPr>
          <a:lstStyle/>
          <a:p>
            <a:pPr algn="just"/>
            <a:r>
              <a:rPr lang="uk-UA" b="1" spc="-5" dirty="0">
                <a:solidFill>
                  <a:schemeClr val="tx1"/>
                </a:solidFill>
                <a:latin typeface="Calibri" panose="020F0502020204030204" pitchFamily="34" charset="0"/>
                <a:cs typeface="Calibri" panose="020F0502020204030204" pitchFamily="34" charset="0"/>
              </a:rPr>
              <a:t>Шляхи впливу</a:t>
            </a:r>
            <a:endParaRPr lang="en-US" sz="2000" dirty="0">
              <a:solidFill>
                <a:srgbClr val="000000"/>
              </a:solidFill>
              <a:latin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BF8C94EA-97B1-403A-9CEE-D669AE97350C}"/>
              </a:ext>
            </a:extLst>
          </p:cNvPr>
          <p:cNvSpPr>
            <a:spLocks noGrp="1"/>
          </p:cNvSpPr>
          <p:nvPr>
            <p:ph type="sldNum" sz="quarter" idx="12"/>
            <p:custDataLst>
              <p:tags r:id="rId3"/>
            </p:custDataLst>
          </p:nvPr>
        </p:nvSpPr>
        <p:spPr/>
        <p:txBody>
          <a:bodyPr/>
          <a:lstStyle/>
          <a:p>
            <a:fld id="{0F90A797-E979-4357-8754-B8C081F6BB77}" type="slidenum">
              <a:rPr lang="fr-FR" smtClean="0"/>
              <a:t>10</a:t>
            </a:fld>
            <a:endParaRPr lang="fr-FR" dirty="0"/>
          </a:p>
        </p:txBody>
      </p:sp>
      <p:sp>
        <p:nvSpPr>
          <p:cNvPr id="12" name="Rectangle : coins arrondis 11">
            <a:extLst>
              <a:ext uri="{FF2B5EF4-FFF2-40B4-BE49-F238E27FC236}">
                <a16:creationId xmlns:a16="http://schemas.microsoft.com/office/drawing/2014/main" id="{94A671C7-484F-4292-AB97-30B90B60A334}"/>
              </a:ext>
            </a:extLst>
          </p:cNvPr>
          <p:cNvSpPr/>
          <p:nvPr/>
        </p:nvSpPr>
        <p:spPr>
          <a:xfrm>
            <a:off x="166169" y="1577727"/>
            <a:ext cx="5671169" cy="906666"/>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re 4">
            <a:extLst>
              <a:ext uri="{FF2B5EF4-FFF2-40B4-BE49-F238E27FC236}">
                <a16:creationId xmlns:a16="http://schemas.microsoft.com/office/drawing/2014/main" id="{AA7CF9FA-D394-4FBD-AC59-A89F6227947C}"/>
              </a:ext>
            </a:extLst>
          </p:cNvPr>
          <p:cNvSpPr>
            <a:spLocks noGrp="1"/>
          </p:cNvSpPr>
          <p:nvPr>
            <p:ph type="title"/>
            <p:custDataLst>
              <p:tags r:id="rId4"/>
            </p:custDataLst>
          </p:nvPr>
        </p:nvSpPr>
        <p:spPr>
          <a:xfrm>
            <a:off x="0" y="210667"/>
            <a:ext cx="5069099" cy="349702"/>
          </a:xfrm>
          <a:solidFill>
            <a:srgbClr val="FF0000"/>
          </a:solidFill>
        </p:spPr>
        <p:txBody>
          <a:bodyPr/>
          <a:lstStyle/>
          <a:p>
            <a:r>
              <a:rPr lang="uk-UA" b="1" dirty="0">
                <a:latin typeface="Calibri" panose="020F0502020204030204" pitchFamily="34" charset="0"/>
                <a:cs typeface="Calibri" panose="020F0502020204030204" pitchFamily="34" charset="0"/>
              </a:rPr>
              <a:t>Поширення радіоактивного забруднення</a:t>
            </a:r>
            <a:endParaRPr lang="fr-FR" b="1" dirty="0">
              <a:latin typeface="Calibri" panose="020F0502020204030204" pitchFamily="34" charset="0"/>
              <a:cs typeface="Calibri" panose="020F0502020204030204" pitchFamily="34" charset="0"/>
            </a:endParaRPr>
          </a:p>
        </p:txBody>
      </p:sp>
      <p:pic>
        <p:nvPicPr>
          <p:cNvPr id="14" name="Image 13">
            <a:extLst>
              <a:ext uri="{FF2B5EF4-FFF2-40B4-BE49-F238E27FC236}">
                <a16:creationId xmlns:a16="http://schemas.microsoft.com/office/drawing/2014/main" id="{694BD25D-91BB-494A-A852-8F49F6C7D95A}"/>
              </a:ext>
            </a:extLst>
          </p:cNvPr>
          <p:cNvPicPr>
            <a:picLocks noChangeAspect="1"/>
          </p:cNvPicPr>
          <p:nvPr/>
        </p:nvPicPr>
        <p:blipFill>
          <a:blip r:embed="rId10"/>
          <a:stretch>
            <a:fillRect/>
          </a:stretch>
        </p:blipFill>
        <p:spPr>
          <a:xfrm>
            <a:off x="4392739" y="2709176"/>
            <a:ext cx="1444599" cy="1971560"/>
          </a:xfrm>
          <a:prstGeom prst="rect">
            <a:avLst/>
          </a:prstGeom>
        </p:spPr>
      </p:pic>
      <p:sp>
        <p:nvSpPr>
          <p:cNvPr id="18" name="Espace réservé du contenu 1">
            <a:extLst>
              <a:ext uri="{FF2B5EF4-FFF2-40B4-BE49-F238E27FC236}">
                <a16:creationId xmlns:a16="http://schemas.microsoft.com/office/drawing/2014/main" id="{B77B8623-E24D-4630-92C8-CCC0E0C53DA7}"/>
              </a:ext>
            </a:extLst>
          </p:cNvPr>
          <p:cNvSpPr txBox="1">
            <a:spLocks/>
          </p:cNvSpPr>
          <p:nvPr>
            <p:custDataLst>
              <p:tags r:id="rId5"/>
            </p:custDataLst>
          </p:nvPr>
        </p:nvSpPr>
        <p:spPr>
          <a:xfrm>
            <a:off x="373339" y="1641050"/>
            <a:ext cx="5201962" cy="800959"/>
          </a:xfrm>
          <a:prstGeom prst="rect">
            <a:avLst/>
          </a:prstGeom>
        </p:spPr>
        <p:txBody>
          <a:bodyPr vert="horz" lIns="91440" tIns="45720" rIns="0" bIns="45720" rtlCol="0">
            <a:normAutofit fontScale="85000" lnSpcReduction="20000"/>
          </a:bodyPr>
          <a:lstStyle>
            <a:lvl1pPr marL="0" indent="0" algn="l" defTabSz="914400" rtl="0" eaLnBrk="1" latinLnBrk="0" hangingPunct="1">
              <a:lnSpc>
                <a:spcPct val="90000"/>
              </a:lnSpc>
              <a:spcBef>
                <a:spcPts val="1000"/>
              </a:spcBef>
              <a:buFontTx/>
              <a:buNone/>
              <a:defRPr sz="3600" kern="1200">
                <a:solidFill>
                  <a:srgbClr val="BBB70D"/>
                </a:solidFill>
                <a:latin typeface="+mn-lt"/>
                <a:ea typeface="+mn-ea"/>
                <a:cs typeface="+mn-cs"/>
              </a:defRPr>
            </a:lvl1pPr>
            <a:lvl2pPr marL="0" indent="0" algn="l" defTabSz="914400" rtl="0" eaLnBrk="1" latinLnBrk="0" hangingPunct="1">
              <a:lnSpc>
                <a:spcPct val="90000"/>
              </a:lnSpc>
              <a:spcBef>
                <a:spcPts val="1000"/>
              </a:spcBef>
              <a:spcAft>
                <a:spcPts val="1000"/>
              </a:spcAft>
              <a:buFontTx/>
              <a:buNone/>
              <a:defRPr sz="2000" kern="1200">
                <a:solidFill>
                  <a:schemeClr val="tx1"/>
                </a:solidFill>
                <a:latin typeface="+mn-lt"/>
                <a:ea typeface="+mn-ea"/>
                <a:cs typeface="+mn-cs"/>
              </a:defRPr>
            </a:lvl2pPr>
            <a:lvl3pPr marL="271463" indent="-271463" algn="l" defTabSz="914400" rtl="0" eaLnBrk="1" latinLnBrk="0" hangingPunct="1">
              <a:lnSpc>
                <a:spcPct val="90000"/>
              </a:lnSpc>
              <a:spcBef>
                <a:spcPts val="500"/>
              </a:spcBef>
              <a:buFontTx/>
              <a:buBlip>
                <a:blip r:embed="rId11"/>
              </a:buBlip>
              <a:defRPr sz="1800" kern="1200">
                <a:solidFill>
                  <a:srgbClr val="BBB70D"/>
                </a:solidFill>
                <a:latin typeface="+mj-lt"/>
                <a:ea typeface="+mn-ea"/>
                <a:cs typeface="+mn-cs"/>
              </a:defRPr>
            </a:lvl3pPr>
            <a:lvl4pPr marL="268288" indent="3175" algn="l" defTabSz="914400" rtl="0" eaLnBrk="1" latinLnBrk="0" hangingPunct="1">
              <a:lnSpc>
                <a:spcPct val="90000"/>
              </a:lnSpc>
              <a:spcBef>
                <a:spcPts val="500"/>
              </a:spcBef>
              <a:spcAft>
                <a:spcPts val="400"/>
              </a:spcAft>
              <a:buFontTx/>
              <a:buNone/>
              <a:defRPr sz="1600" kern="1200">
                <a:solidFill>
                  <a:schemeClr val="tx1"/>
                </a:solidFill>
                <a:latin typeface="+mn-lt"/>
                <a:ea typeface="+mn-ea"/>
                <a:cs typeface="+mn-cs"/>
              </a:defRPr>
            </a:lvl4pPr>
            <a:lvl5pPr marL="542925" indent="-271463" algn="l" defTabSz="914400" rtl="0" eaLnBrk="1" latinLnBrk="0" hangingPunct="1">
              <a:lnSpc>
                <a:spcPct val="90000"/>
              </a:lnSpc>
              <a:spcBef>
                <a:spcPts val="500"/>
              </a:spcBef>
              <a:buClr>
                <a:srgbClr val="BBB70D"/>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uk-UA" sz="2400" b="1" dirty="0">
                <a:solidFill>
                  <a:schemeClr val="tx1"/>
                </a:solidFill>
                <a:latin typeface="Calibri" panose="020F0502020204030204" pitchFamily="34" charset="0"/>
              </a:rPr>
              <a:t>Зовнішній вплив</a:t>
            </a:r>
            <a:r>
              <a:rPr lang="en-US" sz="2400" b="1" dirty="0">
                <a:solidFill>
                  <a:schemeClr val="tx1"/>
                </a:solidFill>
                <a:latin typeface="Calibri" panose="020F0502020204030204" pitchFamily="34" charset="0"/>
              </a:rPr>
              <a:t> </a:t>
            </a:r>
            <a:r>
              <a:rPr lang="en-US" sz="2400" dirty="0">
                <a:solidFill>
                  <a:schemeClr val="tx1"/>
                </a:solidFill>
                <a:latin typeface="Calibri" panose="020F0502020204030204" pitchFamily="34" charset="0"/>
              </a:rPr>
              <a:t>= </a:t>
            </a:r>
            <a:r>
              <a:rPr lang="uk-UA" sz="2400" dirty="0">
                <a:solidFill>
                  <a:schemeClr val="tx1"/>
                </a:solidFill>
                <a:latin typeface="Calibri" panose="020F0502020204030204" pitchFamily="34" charset="0"/>
              </a:rPr>
              <a:t>коли джерело радіації знаходиться зовні по відношенню до тіла людини</a:t>
            </a:r>
            <a:r>
              <a:rPr lang="en-US" sz="2400" dirty="0">
                <a:solidFill>
                  <a:schemeClr val="tx1"/>
                </a:solidFill>
                <a:latin typeface="Calibri" panose="020F0502020204030204" pitchFamily="34" charset="0"/>
              </a:rPr>
              <a:t>. </a:t>
            </a:r>
            <a:endParaRPr lang="en-US" sz="2000" dirty="0">
              <a:solidFill>
                <a:srgbClr val="000000"/>
              </a:solidFill>
              <a:latin typeface="Calibri" panose="020F0502020204030204" pitchFamily="34" charset="0"/>
            </a:endParaRPr>
          </a:p>
        </p:txBody>
      </p:sp>
      <p:pic>
        <p:nvPicPr>
          <p:cNvPr id="19" name="Image 18">
            <a:extLst>
              <a:ext uri="{FF2B5EF4-FFF2-40B4-BE49-F238E27FC236}">
                <a16:creationId xmlns:a16="http://schemas.microsoft.com/office/drawing/2014/main" id="{B9A3FA3D-214F-4781-858A-56F00D25E4F5}"/>
              </a:ext>
            </a:extLst>
          </p:cNvPr>
          <p:cNvPicPr>
            <a:picLocks noChangeAspect="1"/>
          </p:cNvPicPr>
          <p:nvPr/>
        </p:nvPicPr>
        <p:blipFill>
          <a:blip r:embed="rId12"/>
          <a:stretch>
            <a:fillRect/>
          </a:stretch>
        </p:blipFill>
        <p:spPr>
          <a:xfrm rot="186149">
            <a:off x="2781541" y="2988279"/>
            <a:ext cx="1551174" cy="564735"/>
          </a:xfrm>
          <a:prstGeom prst="rect">
            <a:avLst/>
          </a:prstGeom>
        </p:spPr>
      </p:pic>
      <p:sp>
        <p:nvSpPr>
          <p:cNvPr id="21" name="Rectangle : coins arrondis 20">
            <a:extLst>
              <a:ext uri="{FF2B5EF4-FFF2-40B4-BE49-F238E27FC236}">
                <a16:creationId xmlns:a16="http://schemas.microsoft.com/office/drawing/2014/main" id="{EF8279CD-4886-442B-AE99-0BC8F77E9547}"/>
              </a:ext>
            </a:extLst>
          </p:cNvPr>
          <p:cNvSpPr/>
          <p:nvPr/>
        </p:nvSpPr>
        <p:spPr>
          <a:xfrm>
            <a:off x="166168" y="3954507"/>
            <a:ext cx="2324751" cy="811600"/>
          </a:xfrm>
          <a:prstGeom prst="roundRect">
            <a:avLst/>
          </a:prstGeom>
          <a:noFill/>
          <a:ln>
            <a:solidFill>
              <a:srgbClr val="2B5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200" dirty="0">
                <a:solidFill>
                  <a:schemeClr val="tx1"/>
                </a:solidFill>
              </a:rPr>
              <a:t>Зовнішня </a:t>
            </a:r>
            <a:r>
              <a:rPr lang="en-GB" sz="2200" dirty="0">
                <a:solidFill>
                  <a:schemeClr val="tx1"/>
                </a:solidFill>
              </a:rPr>
              <a:t> </a:t>
            </a:r>
            <a:r>
              <a:rPr lang="uk-UA" sz="2200" dirty="0">
                <a:solidFill>
                  <a:schemeClr val="tx1"/>
                </a:solidFill>
              </a:rPr>
              <a:t>контамінація</a:t>
            </a:r>
            <a:endParaRPr lang="en-GB" sz="2200" dirty="0">
              <a:solidFill>
                <a:schemeClr val="tx1"/>
              </a:solidFill>
            </a:endParaRPr>
          </a:p>
        </p:txBody>
      </p:sp>
      <p:sp>
        <p:nvSpPr>
          <p:cNvPr id="23" name="Rectangle : coins arrondis 22">
            <a:extLst>
              <a:ext uri="{FF2B5EF4-FFF2-40B4-BE49-F238E27FC236}">
                <a16:creationId xmlns:a16="http://schemas.microsoft.com/office/drawing/2014/main" id="{5AEC5B7F-796E-422B-981D-7C7441E40473}"/>
              </a:ext>
            </a:extLst>
          </p:cNvPr>
          <p:cNvSpPr/>
          <p:nvPr/>
        </p:nvSpPr>
        <p:spPr>
          <a:xfrm>
            <a:off x="141419" y="2733922"/>
            <a:ext cx="2387600" cy="1015228"/>
          </a:xfrm>
          <a:prstGeom prst="roundRect">
            <a:avLst/>
          </a:prstGeom>
          <a:noFill/>
          <a:ln>
            <a:solidFill>
              <a:srgbClr val="2B5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 6">
            <a:extLst>
              <a:ext uri="{FF2B5EF4-FFF2-40B4-BE49-F238E27FC236}">
                <a16:creationId xmlns:a16="http://schemas.microsoft.com/office/drawing/2014/main" id="{4DCA5C08-44A4-4E4F-85A2-8420BFEFAC31}"/>
              </a:ext>
            </a:extLst>
          </p:cNvPr>
          <p:cNvPicPr>
            <a:picLocks noChangeAspect="1"/>
          </p:cNvPicPr>
          <p:nvPr/>
        </p:nvPicPr>
        <p:blipFill>
          <a:blip r:embed="rId13"/>
          <a:stretch>
            <a:fillRect/>
          </a:stretch>
        </p:blipFill>
        <p:spPr>
          <a:xfrm>
            <a:off x="1362576" y="2798807"/>
            <a:ext cx="973395" cy="756119"/>
          </a:xfrm>
          <a:prstGeom prst="rect">
            <a:avLst/>
          </a:prstGeom>
        </p:spPr>
      </p:pic>
      <p:sp>
        <p:nvSpPr>
          <p:cNvPr id="11" name="Rectangle : coins arrondis 10">
            <a:extLst>
              <a:ext uri="{FF2B5EF4-FFF2-40B4-BE49-F238E27FC236}">
                <a16:creationId xmlns:a16="http://schemas.microsoft.com/office/drawing/2014/main" id="{9A16693D-1073-4F44-8AA6-27F2BC275DD9}"/>
              </a:ext>
            </a:extLst>
          </p:cNvPr>
          <p:cNvSpPr/>
          <p:nvPr/>
        </p:nvSpPr>
        <p:spPr>
          <a:xfrm>
            <a:off x="141419" y="2798807"/>
            <a:ext cx="1464381" cy="853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200" dirty="0">
                <a:solidFill>
                  <a:schemeClr val="tx1"/>
                </a:solidFill>
              </a:rPr>
              <a:t>Зовнішня іррадіація</a:t>
            </a:r>
            <a:endParaRPr lang="en-GB" sz="2200" dirty="0">
              <a:solidFill>
                <a:schemeClr val="tx1"/>
              </a:solidFill>
            </a:endParaRPr>
          </a:p>
        </p:txBody>
      </p:sp>
      <p:cxnSp>
        <p:nvCxnSpPr>
          <p:cNvPr id="26" name="Connecteur droit avec flèche 25">
            <a:extLst>
              <a:ext uri="{FF2B5EF4-FFF2-40B4-BE49-F238E27FC236}">
                <a16:creationId xmlns:a16="http://schemas.microsoft.com/office/drawing/2014/main" id="{976CAB72-15DC-41D2-819D-6BA406454433}"/>
              </a:ext>
            </a:extLst>
          </p:cNvPr>
          <p:cNvCxnSpPr>
            <a:cxnSpLocks/>
          </p:cNvCxnSpPr>
          <p:nvPr/>
        </p:nvCxnSpPr>
        <p:spPr>
          <a:xfrm flipV="1">
            <a:off x="2490919" y="3758588"/>
            <a:ext cx="2324751" cy="327556"/>
          </a:xfrm>
          <a:prstGeom prst="straightConnector1">
            <a:avLst/>
          </a:prstGeom>
          <a:ln>
            <a:solidFill>
              <a:srgbClr val="1076A6"/>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3543D69E-2CEC-4946-92FD-104A76022EE6}"/>
              </a:ext>
            </a:extLst>
          </p:cNvPr>
          <p:cNvSpPr txBox="1"/>
          <p:nvPr/>
        </p:nvSpPr>
        <p:spPr>
          <a:xfrm>
            <a:off x="191288" y="4962026"/>
            <a:ext cx="6371845" cy="1477328"/>
          </a:xfrm>
          <a:prstGeom prst="rect">
            <a:avLst/>
          </a:prstGeom>
          <a:noFill/>
          <a:ln>
            <a:noFill/>
          </a:ln>
        </p:spPr>
        <p:txBody>
          <a:bodyPr wrap="square">
            <a:spAutoFit/>
          </a:bodyPr>
          <a:lstStyle/>
          <a:p>
            <a:r>
              <a:rPr lang="uk-UA" b="1" dirty="0">
                <a:ea typeface="Verdana" panose="020B0604030504040204" pitchFamily="34" charset="0"/>
              </a:rPr>
              <a:t>шкіру</a:t>
            </a:r>
            <a:r>
              <a:rPr lang="en-US" b="1" dirty="0">
                <a:ea typeface="Verdana" panose="020B0604030504040204" pitchFamily="34" charset="0"/>
              </a:rPr>
              <a:t> </a:t>
            </a:r>
            <a:r>
              <a:rPr lang="uk-UA" b="1" dirty="0">
                <a:ea typeface="Verdana" panose="020B0604030504040204" pitchFamily="34" charset="0"/>
              </a:rPr>
              <a:t>або одяг</a:t>
            </a:r>
            <a:r>
              <a:rPr lang="en-US" dirty="0">
                <a:ea typeface="Verdana" panose="020B0604030504040204" pitchFamily="34" charset="0"/>
              </a:rPr>
              <a:t>. </a:t>
            </a:r>
            <a:r>
              <a:rPr lang="uk-UA" dirty="0">
                <a:ea typeface="Verdana" panose="020B0604030504040204" pitchFamily="34" charset="0"/>
              </a:rPr>
              <a:t>Джерело зовнішньої радіації</a:t>
            </a:r>
            <a:r>
              <a:rPr lang="en-US" b="1" dirty="0">
                <a:ea typeface="Verdana" panose="020B0604030504040204" pitchFamily="34" charset="0"/>
              </a:rPr>
              <a:t>. </a:t>
            </a:r>
          </a:p>
          <a:p>
            <a:r>
              <a:rPr lang="uk-UA" i="1" dirty="0">
                <a:solidFill>
                  <a:srgbClr val="FF0000"/>
                </a:solidFill>
                <a:ea typeface="Verdana" panose="020B0604030504040204" pitchFamily="34" charset="0"/>
              </a:rPr>
              <a:t>Зовнішня контамінація (забруднення) стає небезпечною, якщо потрапляє в організм людини через дихальні шляхи або через їжу, перетворюючись таким чином на внутрішню контамінацію</a:t>
            </a:r>
            <a:r>
              <a:rPr lang="en-US" i="1" dirty="0">
                <a:solidFill>
                  <a:srgbClr val="FF0000"/>
                </a:solidFill>
                <a:ea typeface="Verdana" panose="020B0604030504040204" pitchFamily="34" charset="0"/>
              </a:rPr>
              <a:t>…</a:t>
            </a:r>
          </a:p>
        </p:txBody>
      </p:sp>
      <p:sp>
        <p:nvSpPr>
          <p:cNvPr id="32" name="ZoneTexte 31">
            <a:extLst>
              <a:ext uri="{FF2B5EF4-FFF2-40B4-BE49-F238E27FC236}">
                <a16:creationId xmlns:a16="http://schemas.microsoft.com/office/drawing/2014/main" id="{640F05AB-9FF1-4772-8F4C-55A9F46349DB}"/>
              </a:ext>
            </a:extLst>
          </p:cNvPr>
          <p:cNvSpPr txBox="1"/>
          <p:nvPr/>
        </p:nvSpPr>
        <p:spPr>
          <a:xfrm>
            <a:off x="2705282" y="4000952"/>
            <a:ext cx="2188648" cy="1077218"/>
          </a:xfrm>
          <a:prstGeom prst="rect">
            <a:avLst/>
          </a:prstGeom>
          <a:noFill/>
          <a:ln>
            <a:noFill/>
          </a:ln>
        </p:spPr>
        <p:txBody>
          <a:bodyPr wrap="square">
            <a:spAutoFit/>
          </a:bodyPr>
          <a:lstStyle/>
          <a:p>
            <a:r>
              <a:rPr lang="uk-UA" sz="1600" b="1" dirty="0">
                <a:ea typeface="Verdana" panose="020B0604030504040204" pitchFamily="34" charset="0"/>
              </a:rPr>
              <a:t>Радіоактивний пил, яких осідає з радіоактивної хмари на</a:t>
            </a:r>
            <a:endParaRPr lang="en-US" sz="1600" b="1" dirty="0">
              <a:ea typeface="Verdana" panose="020B0604030504040204" pitchFamily="34" charset="0"/>
            </a:endParaRPr>
          </a:p>
        </p:txBody>
      </p:sp>
      <p:sp>
        <p:nvSpPr>
          <p:cNvPr id="34" name="ZoneTexte 33">
            <a:extLst>
              <a:ext uri="{FF2B5EF4-FFF2-40B4-BE49-F238E27FC236}">
                <a16:creationId xmlns:a16="http://schemas.microsoft.com/office/drawing/2014/main" id="{06A17C68-2996-4FF3-933F-E0191B57C3CD}"/>
              </a:ext>
            </a:extLst>
          </p:cNvPr>
          <p:cNvSpPr txBox="1"/>
          <p:nvPr/>
        </p:nvSpPr>
        <p:spPr>
          <a:xfrm>
            <a:off x="6540715" y="1498474"/>
            <a:ext cx="5485116" cy="1323439"/>
          </a:xfrm>
          <a:prstGeom prst="rect">
            <a:avLst/>
          </a:prstGeom>
          <a:noFill/>
        </p:spPr>
        <p:txBody>
          <a:bodyPr wrap="square" rtlCol="0">
            <a:spAutoFit/>
          </a:bodyPr>
          <a:lstStyle/>
          <a:p>
            <a:r>
              <a:rPr lang="uk-UA" sz="2000" b="1" dirty="0">
                <a:solidFill>
                  <a:schemeClr val="tx1"/>
                </a:solidFill>
                <a:latin typeface="Calibri" panose="020F0502020204030204" pitchFamily="34" charset="0"/>
              </a:rPr>
              <a:t>Внутрішній вплив</a:t>
            </a:r>
            <a:r>
              <a:rPr lang="en-US" sz="2000" b="1" dirty="0">
                <a:solidFill>
                  <a:schemeClr val="tx1"/>
                </a:solidFill>
                <a:latin typeface="Calibri" panose="020F0502020204030204" pitchFamily="34" charset="0"/>
              </a:rPr>
              <a:t> </a:t>
            </a:r>
            <a:r>
              <a:rPr lang="en-US" sz="2000" dirty="0">
                <a:solidFill>
                  <a:schemeClr val="tx1"/>
                </a:solidFill>
                <a:latin typeface="Calibri" panose="020F0502020204030204" pitchFamily="34" charset="0"/>
              </a:rPr>
              <a:t>= </a:t>
            </a:r>
            <a:r>
              <a:rPr lang="uk-UA" sz="2000" dirty="0">
                <a:solidFill>
                  <a:schemeClr val="tx1"/>
                </a:solidFill>
                <a:latin typeface="Calibri" panose="020F0502020204030204" pitchFamily="34" charset="0"/>
              </a:rPr>
              <a:t>радіоактивні матеріали, які потрапляють в організм людини</a:t>
            </a:r>
            <a:r>
              <a:rPr lang="en-US" sz="2000" dirty="0">
                <a:solidFill>
                  <a:schemeClr val="tx1"/>
                </a:solidFill>
                <a:latin typeface="Calibri" panose="020F0502020204030204" pitchFamily="34" charset="0"/>
              </a:rPr>
              <a:t> </a:t>
            </a:r>
            <a:r>
              <a:rPr lang="uk-UA" sz="2000" dirty="0">
                <a:solidFill>
                  <a:schemeClr val="tx1"/>
                </a:solidFill>
                <a:latin typeface="Calibri" panose="020F0502020204030204" pitchFamily="34" charset="0"/>
              </a:rPr>
              <a:t>через дихальні шляхи, їжу, або, меншою </a:t>
            </a:r>
            <a:r>
              <a:rPr lang="uk-UA" sz="2000" dirty="0">
                <a:latin typeface="Calibri" panose="020F0502020204030204" pitchFamily="34" charset="0"/>
              </a:rPr>
              <a:t>мірою, через поранення.</a:t>
            </a:r>
            <a:endParaRPr lang="en-US" sz="2000" dirty="0"/>
          </a:p>
        </p:txBody>
      </p:sp>
      <p:sp>
        <p:nvSpPr>
          <p:cNvPr id="35" name="Rectangle : coins arrondis 34">
            <a:extLst>
              <a:ext uri="{FF2B5EF4-FFF2-40B4-BE49-F238E27FC236}">
                <a16:creationId xmlns:a16="http://schemas.microsoft.com/office/drawing/2014/main" id="{E37F6D96-C901-45DD-99F5-77716CC9B7E8}"/>
              </a:ext>
            </a:extLst>
          </p:cNvPr>
          <p:cNvSpPr/>
          <p:nvPr/>
        </p:nvSpPr>
        <p:spPr>
          <a:xfrm>
            <a:off x="6367363" y="1542248"/>
            <a:ext cx="5485117" cy="1200329"/>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ZoneTexte 36">
            <a:extLst>
              <a:ext uri="{FF2B5EF4-FFF2-40B4-BE49-F238E27FC236}">
                <a16:creationId xmlns:a16="http://schemas.microsoft.com/office/drawing/2014/main" id="{F1BB0F0B-6A51-4485-AA42-CBFA0A85790C}"/>
              </a:ext>
            </a:extLst>
          </p:cNvPr>
          <p:cNvSpPr txBox="1"/>
          <p:nvPr/>
        </p:nvSpPr>
        <p:spPr>
          <a:xfrm>
            <a:off x="7207562" y="3029238"/>
            <a:ext cx="4151422" cy="2462213"/>
          </a:xfrm>
          <a:prstGeom prst="rect">
            <a:avLst/>
          </a:prstGeom>
          <a:noFill/>
          <a:ln>
            <a:noFill/>
          </a:ln>
        </p:spPr>
        <p:txBody>
          <a:bodyPr wrap="square">
            <a:spAutoFit/>
          </a:bodyPr>
          <a:lstStyle/>
          <a:p>
            <a:r>
              <a:rPr lang="uk-UA" sz="2200" dirty="0">
                <a:ea typeface="Verdana" panose="020B0604030504040204" pitchFamily="34" charset="0"/>
              </a:rPr>
              <a:t>Внутрішня контамінація</a:t>
            </a:r>
            <a:r>
              <a:rPr lang="en-US" sz="2200" dirty="0">
                <a:ea typeface="Verdana" panose="020B0604030504040204" pitchFamily="34" charset="0"/>
              </a:rPr>
              <a:t>, </a:t>
            </a:r>
            <a:r>
              <a:rPr lang="uk-UA" sz="2200" dirty="0">
                <a:ea typeface="Verdana" panose="020B0604030504040204" pitchFamily="34" charset="0"/>
              </a:rPr>
              <a:t>навіть елементами з низькою радіоактивністю, є небезпечною, адже вона фіксується у внутрішніх органах і піддає їх постійному опроміненню впродовж довгого часу</a:t>
            </a:r>
            <a:r>
              <a:rPr lang="en-US" sz="2200" dirty="0">
                <a:ea typeface="Verdana" panose="020B0604030504040204" pitchFamily="34" charset="0"/>
              </a:rPr>
              <a:t>.</a:t>
            </a:r>
          </a:p>
        </p:txBody>
      </p:sp>
      <p:cxnSp>
        <p:nvCxnSpPr>
          <p:cNvPr id="38" name="Connecteur droit avec flèche 37">
            <a:extLst>
              <a:ext uri="{FF2B5EF4-FFF2-40B4-BE49-F238E27FC236}">
                <a16:creationId xmlns:a16="http://schemas.microsoft.com/office/drawing/2014/main" id="{6206CCF9-7B5C-441E-AE09-BA1292CA3C4B}"/>
              </a:ext>
            </a:extLst>
          </p:cNvPr>
          <p:cNvCxnSpPr>
            <a:cxnSpLocks/>
          </p:cNvCxnSpPr>
          <p:nvPr/>
        </p:nvCxnSpPr>
        <p:spPr>
          <a:xfrm flipH="1">
            <a:off x="5185556" y="2484393"/>
            <a:ext cx="1189788" cy="1110184"/>
          </a:xfrm>
          <a:prstGeom prst="straightConnector1">
            <a:avLst/>
          </a:prstGeom>
          <a:ln>
            <a:solidFill>
              <a:srgbClr val="1076A6"/>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0AEFB81F-2B42-5E55-BEE3-27AD799F605E}"/>
              </a:ext>
            </a:extLst>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825263702"/>
      </p:ext>
    </p:extLst>
  </p:cSld>
  <p:clrMapOvr>
    <a:masterClrMapping/>
  </p:clrMapOvr>
  <mc:AlternateContent xmlns:mc="http://schemas.openxmlformats.org/markup-compatibility/2006">
    <mc:Choice xmlns:p14="http://schemas.microsoft.com/office/powerpoint/2010/main" Requires="p14">
      <p:transition p14:dur="0" advTm="113835"/>
    </mc:Choice>
    <mc:Fallback>
      <p:transition advTm="11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
                </p:tgtEl>
              </p:cMediaNode>
            </p:audio>
          </p:childTnLst>
        </p:cTn>
      </p:par>
    </p:tnLst>
    <p:bldLst>
      <p:bldP spid="12" grpId="0" animBg="1"/>
      <p:bldP spid="18" grpId="0"/>
      <p:bldP spid="21" grpId="0" animBg="1"/>
      <p:bldP spid="23" grpId="0" animBg="1"/>
      <p:bldP spid="11" grpId="0"/>
      <p:bldP spid="31" grpId="0"/>
      <p:bldP spid="32" grpId="0"/>
      <p:bldP spid="34" grpId="0"/>
      <p:bldP spid="35" grpId="0" animBg="1"/>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F8C94EA-97B1-403A-9CEE-D669AE97350C}"/>
              </a:ext>
            </a:extLst>
          </p:cNvPr>
          <p:cNvSpPr>
            <a:spLocks noGrp="1"/>
          </p:cNvSpPr>
          <p:nvPr>
            <p:ph type="sldNum" sz="quarter" idx="12"/>
            <p:custDataLst>
              <p:tags r:id="rId1"/>
            </p:custDataLst>
          </p:nvPr>
        </p:nvSpPr>
        <p:spPr/>
        <p:txBody>
          <a:bodyPr/>
          <a:lstStyle/>
          <a:p>
            <a:fld id="{0F90A797-E979-4357-8754-B8C081F6BB77}" type="slidenum">
              <a:rPr lang="fr-FR" smtClean="0"/>
              <a:t>11</a:t>
            </a:fld>
            <a:endParaRPr lang="fr-FR" dirty="0"/>
          </a:p>
        </p:txBody>
      </p:sp>
      <p:pic>
        <p:nvPicPr>
          <p:cNvPr id="10" name="Image 9">
            <a:extLst>
              <a:ext uri="{FF2B5EF4-FFF2-40B4-BE49-F238E27FC236}">
                <a16:creationId xmlns:a16="http://schemas.microsoft.com/office/drawing/2014/main" id="{C4F3CD4F-3BDA-4AC5-9B4B-707FAC1F86E8}"/>
              </a:ext>
            </a:extLst>
          </p:cNvPr>
          <p:cNvPicPr>
            <a:picLocks noChangeAspect="1"/>
          </p:cNvPicPr>
          <p:nvPr/>
        </p:nvPicPr>
        <p:blipFill>
          <a:blip r:embed="rId6"/>
          <a:stretch>
            <a:fillRect/>
          </a:stretch>
        </p:blipFill>
        <p:spPr>
          <a:xfrm>
            <a:off x="1411265" y="6193478"/>
            <a:ext cx="682811" cy="664522"/>
          </a:xfrm>
          <a:prstGeom prst="rect">
            <a:avLst/>
          </a:prstGeom>
        </p:spPr>
      </p:pic>
      <p:sp>
        <p:nvSpPr>
          <p:cNvPr id="13" name="Titre 4">
            <a:extLst>
              <a:ext uri="{FF2B5EF4-FFF2-40B4-BE49-F238E27FC236}">
                <a16:creationId xmlns:a16="http://schemas.microsoft.com/office/drawing/2014/main" id="{AA7CF9FA-D394-4FBD-AC59-A89F6227947C}"/>
              </a:ext>
            </a:extLst>
          </p:cNvPr>
          <p:cNvSpPr>
            <a:spLocks noGrp="1"/>
          </p:cNvSpPr>
          <p:nvPr>
            <p:ph type="title"/>
            <p:custDataLst>
              <p:tags r:id="rId2"/>
            </p:custDataLst>
          </p:nvPr>
        </p:nvSpPr>
        <p:spPr>
          <a:xfrm>
            <a:off x="0" y="210667"/>
            <a:ext cx="5069099" cy="349702"/>
          </a:xfrm>
          <a:solidFill>
            <a:srgbClr val="FF0000"/>
          </a:solidFill>
        </p:spPr>
        <p:txBody>
          <a:bodyPr/>
          <a:lstStyle/>
          <a:p>
            <a:r>
              <a:rPr lang="uk-UA" b="1" dirty="0">
                <a:latin typeface="Calibri" panose="020F0502020204030204" pitchFamily="34" charset="0"/>
                <a:cs typeface="Calibri" panose="020F0502020204030204" pitchFamily="34" charset="0"/>
              </a:rPr>
              <a:t>Поширення радіоактивного забруднення</a:t>
            </a:r>
            <a:endParaRPr lang="fr-FR" b="1" dirty="0">
              <a:latin typeface="Calibri" panose="020F0502020204030204" pitchFamily="34" charset="0"/>
              <a:cs typeface="Calibri" panose="020F0502020204030204" pitchFamily="34" charset="0"/>
            </a:endParaRPr>
          </a:p>
        </p:txBody>
      </p:sp>
      <p:pic>
        <p:nvPicPr>
          <p:cNvPr id="2054" name="Picture 6" descr="7: The main environmental pathways of exposure to nuclear Source:... |  Download Scientific Diagram">
            <a:extLst>
              <a:ext uri="{FF2B5EF4-FFF2-40B4-BE49-F238E27FC236}">
                <a16:creationId xmlns:a16="http://schemas.microsoft.com/office/drawing/2014/main" id="{BEC3503A-2679-4B12-9391-C5CA87A1037F}"/>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377110" y="1485929"/>
            <a:ext cx="6192047" cy="494756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45DFC19C-67F7-46F1-B85D-C6AF526D2C2A}"/>
              </a:ext>
            </a:extLst>
          </p:cNvPr>
          <p:cNvSpPr txBox="1"/>
          <p:nvPr/>
        </p:nvSpPr>
        <p:spPr>
          <a:xfrm>
            <a:off x="522029" y="739667"/>
            <a:ext cx="11424614" cy="523220"/>
          </a:xfrm>
          <a:prstGeom prst="rect">
            <a:avLst/>
          </a:prstGeom>
          <a:noFill/>
        </p:spPr>
        <p:txBody>
          <a:bodyPr wrap="square">
            <a:spAutoFit/>
          </a:bodyPr>
          <a:lstStyle/>
          <a:p>
            <a:r>
              <a:rPr lang="uk-UA" sz="2800" b="1" spc="-5" dirty="0">
                <a:latin typeface="Calibri" panose="020F0502020204030204" pitchFamily="34" charset="0"/>
                <a:cs typeface="Calibri" panose="020F0502020204030204" pitchFamily="34" charset="0"/>
              </a:rPr>
              <a:t>Шляхи впливу в навколишньому середовищі внаслідок ядерної аварії</a:t>
            </a:r>
            <a:endParaRPr lang="fr-FR" sz="2800" dirty="0"/>
          </a:p>
        </p:txBody>
      </p:sp>
      <p:pic>
        <p:nvPicPr>
          <p:cNvPr id="14" name="Audio 13">
            <a:hlinkClick r:id="" action="ppaction://media"/>
            <a:extLst>
              <a:ext uri="{FF2B5EF4-FFF2-40B4-BE49-F238E27FC236}">
                <a16:creationId xmlns:a16="http://schemas.microsoft.com/office/drawing/2014/main" id="{FC846904-6748-D489-56BA-94065AE1903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58361805"/>
      </p:ext>
    </p:extLst>
  </p:cSld>
  <p:clrMapOvr>
    <a:masterClrMapping/>
  </p:clrMapOvr>
  <mc:AlternateContent xmlns:mc="http://schemas.openxmlformats.org/markup-compatibility/2006" xmlns:p14="http://schemas.microsoft.com/office/powerpoint/2010/main">
    <mc:Choice Requires="p14">
      <p:transition p14:dur="0" advTm="37349"/>
    </mc:Choice>
    <mc:Fallback xmlns="">
      <p:transition advTm="37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BD05D714-2C1D-4509-86AA-FEC772D83BB7}"/>
              </a:ext>
            </a:extLst>
          </p:cNvPr>
          <p:cNvSpPr>
            <a:spLocks noGrp="1"/>
          </p:cNvSpPr>
          <p:nvPr>
            <p:ph type="ctrTitle"/>
            <p:custDataLst>
              <p:tags r:id="rId1"/>
            </p:custDataLst>
          </p:nvPr>
        </p:nvSpPr>
        <p:spPr>
          <a:xfrm>
            <a:off x="4554117" y="2122731"/>
            <a:ext cx="5943600" cy="903700"/>
          </a:xfrm>
        </p:spPr>
        <p:txBody>
          <a:bodyPr/>
          <a:lstStyle/>
          <a:p>
            <a:r>
              <a:rPr lang="uk-UA" dirty="0"/>
              <a:t>Дякуємо за увагу</a:t>
            </a:r>
            <a:endParaRPr lang="en-GB" dirty="0"/>
          </a:p>
        </p:txBody>
      </p:sp>
      <p:pic>
        <p:nvPicPr>
          <p:cNvPr id="4" name="Image 3">
            <a:extLst>
              <a:ext uri="{FF2B5EF4-FFF2-40B4-BE49-F238E27FC236}">
                <a16:creationId xmlns:a16="http://schemas.microsoft.com/office/drawing/2014/main" id="{E51B7711-99D3-4189-BA16-8505ECA3D7F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0" b="92248" l="9722" r="89931">
                        <a14:foregroundMark x1="53125" y1="51163" x2="53125" y2="51163"/>
                        <a14:foregroundMark x1="48264" y1="92248" x2="48264" y2="92248"/>
                      </a14:backgroundRemoval>
                    </a14:imgEffect>
                  </a14:imgLayer>
                </a14:imgProps>
              </a:ext>
              <a:ext uri="{28A0092B-C50C-407E-A947-70E740481C1C}">
                <a14:useLocalDpi xmlns:a14="http://schemas.microsoft.com/office/drawing/2010/main" val="0"/>
              </a:ext>
            </a:extLst>
          </a:blip>
          <a:srcRect/>
          <a:stretch>
            <a:fillRect/>
          </a:stretch>
        </p:blipFill>
        <p:spPr bwMode="auto">
          <a:xfrm>
            <a:off x="9945610" y="1610529"/>
            <a:ext cx="2152058" cy="1928104"/>
          </a:xfrm>
          <a:prstGeom prst="rect">
            <a:avLst/>
          </a:prstGeom>
          <a:noFill/>
        </p:spPr>
      </p:pic>
      <p:pic>
        <p:nvPicPr>
          <p:cNvPr id="9" name="Audio 8">
            <a:hlinkClick r:id="" action="ppaction://media"/>
            <a:extLst>
              <a:ext uri="{FF2B5EF4-FFF2-40B4-BE49-F238E27FC236}">
                <a16:creationId xmlns:a16="http://schemas.microsoft.com/office/drawing/2014/main" id="{39A06E63-5877-05CF-CC95-174B1C68106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97741584"/>
      </p:ext>
    </p:extLst>
  </p:cSld>
  <p:clrMapOvr>
    <a:masterClrMapping/>
  </p:clrMapOvr>
  <mc:AlternateContent xmlns:mc="http://schemas.openxmlformats.org/markup-compatibility/2006" xmlns:p14="http://schemas.microsoft.com/office/powerpoint/2010/main">
    <mc:Choice Requires="p14">
      <p:transition p14:dur="0" advTm="73247"/>
    </mc:Choice>
    <mc:Fallback xmlns="">
      <p:transition advTm="73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122B294-7DB7-4C29-8E11-8CC0A65909CA}"/>
              </a:ext>
            </a:extLst>
          </p:cNvPr>
          <p:cNvSpPr>
            <a:spLocks noGrp="1"/>
          </p:cNvSpPr>
          <p:nvPr>
            <p:ph type="sldNum" sz="quarter" idx="12"/>
            <p:custDataLst>
              <p:tags r:id="rId2"/>
            </p:custDataLst>
          </p:nvPr>
        </p:nvSpPr>
        <p:spPr/>
        <p:txBody>
          <a:bodyPr/>
          <a:lstStyle/>
          <a:p>
            <a:fld id="{0F90A797-E979-4357-8754-B8C081F6BB77}" type="slidenum">
              <a:rPr lang="fr-FR" smtClean="0"/>
              <a:t>2</a:t>
            </a:fld>
            <a:endParaRPr lang="fr-FR" dirty="0"/>
          </a:p>
        </p:txBody>
      </p:sp>
      <p:sp>
        <p:nvSpPr>
          <p:cNvPr id="5" name="Titre 4">
            <a:extLst>
              <a:ext uri="{FF2B5EF4-FFF2-40B4-BE49-F238E27FC236}">
                <a16:creationId xmlns:a16="http://schemas.microsoft.com/office/drawing/2014/main" id="{503A7776-75B6-4D8D-AC07-B9AFE858C725}"/>
              </a:ext>
            </a:extLst>
          </p:cNvPr>
          <p:cNvSpPr>
            <a:spLocks noGrp="1"/>
          </p:cNvSpPr>
          <p:nvPr>
            <p:ph type="title"/>
            <p:custDataLst>
              <p:tags r:id="rId3"/>
            </p:custDataLst>
          </p:nvPr>
        </p:nvSpPr>
        <p:spPr>
          <a:xfrm>
            <a:off x="0" y="210667"/>
            <a:ext cx="4483233" cy="349702"/>
          </a:xfrm>
        </p:spPr>
        <p:txBody>
          <a:bodyPr/>
          <a:lstStyle/>
          <a:p>
            <a:r>
              <a:rPr lang="uk-UA" sz="2000" b="1" spc="-5" dirty="0">
                <a:latin typeface="Calibri" panose="020F0502020204030204" pitchFamily="34" charset="0"/>
                <a:cs typeface="Calibri" panose="020F0502020204030204" pitchFamily="34" charset="0"/>
              </a:rPr>
              <a:t>Базові принципи радіаційної фізики</a:t>
            </a:r>
            <a:endParaRPr lang="en-US" dirty="0">
              <a:latin typeface="Calibri" panose="020F0502020204030204" pitchFamily="34" charset="0"/>
              <a:cs typeface="Calibri" panose="020F0502020204030204" pitchFamily="34" charset="0"/>
            </a:endParaRPr>
          </a:p>
        </p:txBody>
      </p:sp>
      <p:sp>
        <p:nvSpPr>
          <p:cNvPr id="6" name="Espace réservé du contenu 5">
            <a:extLst>
              <a:ext uri="{FF2B5EF4-FFF2-40B4-BE49-F238E27FC236}">
                <a16:creationId xmlns:a16="http://schemas.microsoft.com/office/drawing/2014/main" id="{A727DE11-52B6-464A-8F55-936901DC7ACB}"/>
              </a:ext>
            </a:extLst>
          </p:cNvPr>
          <p:cNvSpPr txBox="1">
            <a:spLocks noGrp="1"/>
          </p:cNvSpPr>
          <p:nvPr>
            <p:ph idx="1"/>
            <p:custDataLst>
              <p:tags r:id="rId4"/>
            </p:custDataLst>
          </p:nvPr>
        </p:nvSpPr>
        <p:spPr>
          <a:xfrm>
            <a:off x="637313" y="712429"/>
            <a:ext cx="11003828" cy="701731"/>
          </a:xfrm>
          <a:prstGeom prst="rect">
            <a:avLst/>
          </a:prstGeom>
          <a:noFill/>
        </p:spPr>
        <p:txBody>
          <a:bodyPr wrap="square">
            <a:spAutoFit/>
          </a:bodyPr>
          <a:lstStyle/>
          <a:p>
            <a:r>
              <a:rPr lang="uk-UA" sz="4400" b="1" noProof="1"/>
              <a:t>Що таке радіація?</a:t>
            </a:r>
          </a:p>
        </p:txBody>
      </p:sp>
      <p:sp>
        <p:nvSpPr>
          <p:cNvPr id="2" name="ZoneTexte 1">
            <a:extLst>
              <a:ext uri="{FF2B5EF4-FFF2-40B4-BE49-F238E27FC236}">
                <a16:creationId xmlns:a16="http://schemas.microsoft.com/office/drawing/2014/main" id="{D4F69CE6-DB9D-427F-8E33-3DAA26B92698}"/>
              </a:ext>
            </a:extLst>
          </p:cNvPr>
          <p:cNvSpPr txBox="1"/>
          <p:nvPr/>
        </p:nvSpPr>
        <p:spPr>
          <a:xfrm>
            <a:off x="291987" y="2305615"/>
            <a:ext cx="5804013" cy="2246769"/>
          </a:xfrm>
          <a:prstGeom prst="rect">
            <a:avLst/>
          </a:prstGeom>
          <a:noFill/>
        </p:spPr>
        <p:txBody>
          <a:bodyPr wrap="square" rtlCol="0">
            <a:spAutoFit/>
          </a:bodyPr>
          <a:lstStyle/>
          <a:p>
            <a:r>
              <a:rPr lang="uk-UA"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Радіація</a:t>
            </a: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 </a:t>
            </a:r>
          </a:p>
          <a:p>
            <a:r>
              <a:rPr lang="uk-UA" sz="2800" i="1" noProof="1"/>
              <a:t>Це процес, в якому атомні часточки або хвилі енергії проходять крізь матеріальне середовище чи простір</a:t>
            </a:r>
            <a:r>
              <a:rPr lang="ru-RU" sz="2800" i="1" dirty="0"/>
              <a:t>.</a:t>
            </a:r>
          </a:p>
        </p:txBody>
      </p:sp>
      <p:pic>
        <p:nvPicPr>
          <p:cNvPr id="14" name="Picture 4" descr="Radioactive decay - CreationWiki, the encyclopedia of creation science">
            <a:extLst>
              <a:ext uri="{FF2B5EF4-FFF2-40B4-BE49-F238E27FC236}">
                <a16:creationId xmlns:a16="http://schemas.microsoft.com/office/drawing/2014/main" id="{D65F1C97-5A5D-435B-86F8-B138FEAD81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0711" y="1891215"/>
            <a:ext cx="4763847" cy="2952878"/>
          </a:xfrm>
          <a:prstGeom prst="rect">
            <a:avLst/>
          </a:prstGeom>
          <a:noFill/>
          <a:ln w="60325">
            <a:solidFill>
              <a:srgbClr val="00B0F0"/>
            </a:solidFill>
          </a:ln>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4FEEF5C0-F02A-4E56-BC44-28F331ADEAF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690" b="92248" l="9722" r="89931">
                        <a14:foregroundMark x1="53125" y1="51163" x2="53125" y2="51163"/>
                        <a14:foregroundMark x1="48264" y1="92248" x2="48264" y2="92248"/>
                      </a14:backgroundRemoval>
                    </a14:imgEffect>
                  </a14:imgLayer>
                </a14:imgProps>
              </a:ext>
              <a:ext uri="{28A0092B-C50C-407E-A947-70E740481C1C}">
                <a14:useLocalDpi xmlns:a14="http://schemas.microsoft.com/office/drawing/2010/main" val="0"/>
              </a:ext>
            </a:extLst>
          </a:blip>
          <a:srcRect/>
          <a:stretch>
            <a:fillRect/>
          </a:stretch>
        </p:blipFill>
        <p:spPr bwMode="auto">
          <a:xfrm>
            <a:off x="10959024" y="142663"/>
            <a:ext cx="1046440" cy="937542"/>
          </a:xfrm>
          <a:prstGeom prst="rect">
            <a:avLst/>
          </a:prstGeom>
          <a:noFill/>
        </p:spPr>
      </p:pic>
      <p:sp>
        <p:nvSpPr>
          <p:cNvPr id="13" name="ZoneTexte 12">
            <a:extLst>
              <a:ext uri="{FF2B5EF4-FFF2-40B4-BE49-F238E27FC236}">
                <a16:creationId xmlns:a16="http://schemas.microsoft.com/office/drawing/2014/main" id="{608DB72B-E413-488E-8D86-C600BF6E8930}"/>
              </a:ext>
            </a:extLst>
          </p:cNvPr>
          <p:cNvSpPr txBox="1"/>
          <p:nvPr/>
        </p:nvSpPr>
        <p:spPr>
          <a:xfrm>
            <a:off x="9480667" y="2968041"/>
            <a:ext cx="1803891" cy="584775"/>
          </a:xfrm>
          <a:prstGeom prst="rect">
            <a:avLst/>
          </a:prstGeom>
          <a:solidFill>
            <a:schemeClr val="bg1"/>
          </a:solidFill>
        </p:spPr>
        <p:txBody>
          <a:bodyPr wrap="square" rtlCol="0">
            <a:spAutoFit/>
          </a:bodyPr>
          <a:lstStyle/>
          <a:p>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Radiation </a:t>
            </a:r>
          </a:p>
        </p:txBody>
      </p:sp>
      <p:sp>
        <p:nvSpPr>
          <p:cNvPr id="16" name="ZoneTexte 15">
            <a:extLst>
              <a:ext uri="{FF2B5EF4-FFF2-40B4-BE49-F238E27FC236}">
                <a16:creationId xmlns:a16="http://schemas.microsoft.com/office/drawing/2014/main" id="{7B5C5BE4-FCE0-407B-86D3-B9C410D0CF2F}"/>
              </a:ext>
            </a:extLst>
          </p:cNvPr>
          <p:cNvSpPr txBox="1"/>
          <p:nvPr/>
        </p:nvSpPr>
        <p:spPr>
          <a:xfrm>
            <a:off x="220339" y="1414160"/>
            <a:ext cx="10901900" cy="954107"/>
          </a:xfrm>
          <a:prstGeom prst="rect">
            <a:avLst/>
          </a:prstGeom>
          <a:noFill/>
        </p:spPr>
        <p:txBody>
          <a:bodyPr wrap="square" rtlCol="0">
            <a:spAutoFit/>
          </a:bodyPr>
          <a:lstStyle/>
          <a:p>
            <a:r>
              <a:rPr lang="uk-UA" sz="2800" b="1" dirty="0">
                <a:solidFill>
                  <a:srgbClr val="FF0000"/>
                </a:solidFill>
                <a:latin typeface="Calibri" panose="020F0502020204030204" pitchFamily="34" charset="0"/>
                <a:cs typeface="Calibri" panose="020F0502020204030204" pitchFamily="34" charset="0"/>
              </a:rPr>
              <a:t>Радіоактивний атом</a:t>
            </a:r>
            <a:r>
              <a:rPr lang="en-US" sz="2800" b="1" dirty="0">
                <a:solidFill>
                  <a:srgbClr val="FF0000"/>
                </a:solidFill>
                <a:latin typeface="Calibri" panose="020F0502020204030204" pitchFamily="34" charset="0"/>
                <a:cs typeface="Calibri" panose="020F0502020204030204" pitchFamily="34" charset="0"/>
              </a:rPr>
              <a:t>: </a:t>
            </a:r>
          </a:p>
          <a:p>
            <a:r>
              <a:rPr lang="uk-UA" sz="2800" b="1" dirty="0">
                <a:latin typeface="Calibri" panose="020F0502020204030204" pitchFamily="34" charset="0"/>
                <a:cs typeface="Calibri" panose="020F0502020204030204" pitchFamily="34" charset="0"/>
              </a:rPr>
              <a:t>Надлишок внутрішньої енергії.</a:t>
            </a:r>
            <a:endParaRPr lang="en-US" sz="2800" dirty="0">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CB8FFFE2-6178-47AF-8073-0246D15C81E0}"/>
              </a:ext>
            </a:extLst>
          </p:cNvPr>
          <p:cNvSpPr txBox="1"/>
          <p:nvPr/>
        </p:nvSpPr>
        <p:spPr>
          <a:xfrm>
            <a:off x="291987" y="4494131"/>
            <a:ext cx="7175614" cy="2246769"/>
          </a:xfrm>
          <a:prstGeom prst="rect">
            <a:avLst/>
          </a:prstGeom>
          <a:noFill/>
        </p:spPr>
        <p:txBody>
          <a:bodyPr wrap="square" rtlCol="0">
            <a:spAutoFit/>
          </a:bodyPr>
          <a:lstStyle/>
          <a:p>
            <a:r>
              <a:rPr lang="uk-UA"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Іонізуючи радіація</a:t>
            </a: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p>
          <a:p>
            <a:r>
              <a:rPr lang="uk-UA" sz="2800" dirty="0">
                <a:latin typeface="Calibri" panose="020F0502020204030204" pitchFamily="34" charset="0"/>
                <a:ea typeface="Times New Roman" panose="02020603050405020304" pitchFamily="18" charset="0"/>
                <a:cs typeface="Calibri" panose="020F0502020204030204" pitchFamily="34" charset="0"/>
              </a:rPr>
              <a:t>Може вивільнити електрон з атому чи молекули</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r>
              <a:rPr lang="uk-UA" sz="2800" b="1" dirty="0">
                <a:latin typeface="Calibri" panose="020F0502020204030204" pitchFamily="34" charset="0"/>
                <a:ea typeface="Times New Roman" panose="02020603050405020304" pitchFamily="18" charset="0"/>
                <a:cs typeface="Calibri" panose="020F0502020204030204" pitchFamily="34" charset="0"/>
              </a:rPr>
              <a:t>Шкідлива</a:t>
            </a:r>
            <a:endParaRPr lang="en-US" sz="2800" b="1" dirty="0">
              <a:latin typeface="Calibri" panose="020F0502020204030204" pitchFamily="34" charset="0"/>
              <a:ea typeface="Times New Roman" panose="02020603050405020304" pitchFamily="18" charset="0"/>
              <a:cs typeface="Calibri" panose="020F0502020204030204" pitchFamily="34" charset="0"/>
            </a:endParaRPr>
          </a:p>
          <a:p>
            <a:r>
              <a:rPr lang="uk-UA" sz="2800" b="1" dirty="0">
                <a:latin typeface="Calibri" panose="020F0502020204030204" pitchFamily="34" charset="0"/>
                <a:ea typeface="Times New Roman" panose="02020603050405020304" pitchFamily="18" charset="0"/>
                <a:cs typeface="Calibri" panose="020F0502020204030204" pitchFamily="34" charset="0"/>
              </a:rPr>
              <a:t>Може змінювати клітини і ДНК</a:t>
            </a:r>
            <a:endParaRPr lang="en-US" sz="28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3" name="Bulle narrative : rectangle à coins arrondis 2">
            <a:extLst>
              <a:ext uri="{FF2B5EF4-FFF2-40B4-BE49-F238E27FC236}">
                <a16:creationId xmlns:a16="http://schemas.microsoft.com/office/drawing/2014/main" id="{638BA728-C87C-4010-BFB5-173D7B116171}"/>
              </a:ext>
            </a:extLst>
          </p:cNvPr>
          <p:cNvSpPr/>
          <p:nvPr/>
        </p:nvSpPr>
        <p:spPr>
          <a:xfrm>
            <a:off x="6347580" y="560369"/>
            <a:ext cx="3702008" cy="772012"/>
          </a:xfrm>
          <a:prstGeom prst="wedgeRoundRectCallout">
            <a:avLst>
              <a:gd name="adj1" fmla="val -24488"/>
              <a:gd name="adj2" fmla="val 189263"/>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b="1" dirty="0"/>
              <a:t>Мені потрібно позбавитися зайвої енергії</a:t>
            </a:r>
            <a:r>
              <a:rPr lang="en-GB" sz="1600" b="1" dirty="0"/>
              <a:t>!</a:t>
            </a:r>
          </a:p>
          <a:p>
            <a:r>
              <a:rPr lang="uk-UA" sz="1600" b="1" dirty="0"/>
              <a:t>Я змінююсь</a:t>
            </a:r>
            <a:r>
              <a:rPr lang="en-GB" sz="1600" b="1" dirty="0"/>
              <a:t>!</a:t>
            </a:r>
          </a:p>
        </p:txBody>
      </p:sp>
      <p:sp>
        <p:nvSpPr>
          <p:cNvPr id="10" name="Rectangle 9">
            <a:extLst>
              <a:ext uri="{FF2B5EF4-FFF2-40B4-BE49-F238E27FC236}">
                <a16:creationId xmlns:a16="http://schemas.microsoft.com/office/drawing/2014/main" id="{CBE6383F-8199-4BEB-962F-0234D5CD31C6}"/>
              </a:ext>
            </a:extLst>
          </p:cNvPr>
          <p:cNvSpPr/>
          <p:nvPr/>
        </p:nvSpPr>
        <p:spPr>
          <a:xfrm>
            <a:off x="10049588" y="1902147"/>
            <a:ext cx="1072651" cy="36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ZoneTexte 14">
            <a:extLst>
              <a:ext uri="{FF2B5EF4-FFF2-40B4-BE49-F238E27FC236}">
                <a16:creationId xmlns:a16="http://schemas.microsoft.com/office/drawing/2014/main" id="{531A6462-1224-47E3-B448-7A020E81C621}"/>
              </a:ext>
            </a:extLst>
          </p:cNvPr>
          <p:cNvSpPr txBox="1"/>
          <p:nvPr/>
        </p:nvSpPr>
        <p:spPr>
          <a:xfrm>
            <a:off x="7978381" y="1878687"/>
            <a:ext cx="3306177" cy="461665"/>
          </a:xfrm>
          <a:prstGeom prst="rect">
            <a:avLst/>
          </a:prstGeom>
          <a:noFill/>
        </p:spPr>
        <p:txBody>
          <a:bodyPr wrap="square" rtlCol="0">
            <a:spAutoFit/>
          </a:bodyPr>
          <a:lstStyle/>
          <a:p>
            <a:r>
              <a:rPr lang="en-US" sz="2400" b="1" dirty="0">
                <a:latin typeface="Calibri" panose="020F0502020204030204" pitchFamily="34" charset="0"/>
                <a:ea typeface="Times New Roman" panose="02020603050405020304" pitchFamily="18" charset="0"/>
                <a:cs typeface="Calibri" panose="020F0502020204030204" pitchFamily="34" charset="0"/>
              </a:rPr>
              <a:t>Electro-magnetic waves</a:t>
            </a:r>
          </a:p>
        </p:txBody>
      </p:sp>
      <p:pic>
        <p:nvPicPr>
          <p:cNvPr id="28" name="Audio 27">
            <a:hlinkClick r:id="" action="ppaction://media"/>
            <a:extLst>
              <a:ext uri="{FF2B5EF4-FFF2-40B4-BE49-F238E27FC236}">
                <a16:creationId xmlns:a16="http://schemas.microsoft.com/office/drawing/2014/main" id="{3FBE69CE-AC10-72C4-6EB1-1A0BBC31E9FF}"/>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632983838"/>
      </p:ext>
    </p:extLst>
  </p:cSld>
  <p:clrMapOvr>
    <a:masterClrMapping/>
  </p:clrMapOvr>
  <mc:AlternateContent xmlns:mc="http://schemas.openxmlformats.org/markup-compatibility/2006" xmlns:p14="http://schemas.microsoft.com/office/powerpoint/2010/main">
    <mc:Choice Requires="p14">
      <p:transition p14:dur="0" advTm="82465"/>
    </mc:Choice>
    <mc:Fallback xmlns="">
      <p:transition advTm="8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8"/>
                </p:tgtEl>
              </p:cMediaNode>
            </p:audio>
          </p:childTnLst>
        </p:cTn>
      </p:par>
    </p:tnLst>
    <p:bldLst>
      <p:bldP spid="2" grpId="0"/>
      <p:bldP spid="13" grpId="0" animBg="1"/>
      <p:bldP spid="16" grpId="0"/>
      <p:bldP spid="17" grpId="0"/>
      <p:bldP spid="3" grpId="0" animBg="1"/>
      <p:bldP spid="10"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76016F4C-5975-4680-BDCE-FCF9ADF067BA}"/>
              </a:ext>
            </a:extLst>
          </p:cNvPr>
          <p:cNvSpPr/>
          <p:nvPr/>
        </p:nvSpPr>
        <p:spPr>
          <a:xfrm>
            <a:off x="6689836" y="2015075"/>
            <a:ext cx="5145299" cy="4548974"/>
          </a:xfrm>
          <a:prstGeom prst="roundRect">
            <a:avLst/>
          </a:prstGeom>
          <a:noFill/>
          <a:ln w="41275">
            <a:solidFill>
              <a:srgbClr val="07C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contenu 1">
            <a:extLst>
              <a:ext uri="{FF2B5EF4-FFF2-40B4-BE49-F238E27FC236}">
                <a16:creationId xmlns:a16="http://schemas.microsoft.com/office/drawing/2014/main" id="{E37867E5-A72A-49D5-903B-235C36C99FDB}"/>
              </a:ext>
            </a:extLst>
          </p:cNvPr>
          <p:cNvSpPr>
            <a:spLocks noGrp="1"/>
          </p:cNvSpPr>
          <p:nvPr>
            <p:ph idx="1"/>
            <p:custDataLst>
              <p:tags r:id="rId2"/>
            </p:custDataLst>
          </p:nvPr>
        </p:nvSpPr>
        <p:spPr>
          <a:xfrm>
            <a:off x="396332" y="2244509"/>
            <a:ext cx="3992524" cy="1024118"/>
          </a:xfrm>
        </p:spPr>
        <p:txBody>
          <a:bodyPr>
            <a:noAutofit/>
          </a:bodyPr>
          <a:lstStyle/>
          <a:p>
            <a:pPr>
              <a:lnSpc>
                <a:spcPts val="2400"/>
              </a:lnSpc>
              <a:buClr>
                <a:schemeClr val="tx1">
                  <a:lumMod val="50000"/>
                  <a:lumOff val="50000"/>
                </a:schemeClr>
              </a:buClr>
              <a:buSzPct val="116000"/>
            </a:pPr>
            <a:r>
              <a:rPr lang="uk-UA"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Проникає тільки на декілька сантиметрів в повітрі, або на декілька міліметрів в матеріали низької щільності.</a:t>
            </a:r>
            <a:r>
              <a:rPr lang="en-US"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p:txBody>
      </p:sp>
      <p:sp>
        <p:nvSpPr>
          <p:cNvPr id="4" name="Espace réservé du numéro de diapositive 3">
            <a:extLst>
              <a:ext uri="{FF2B5EF4-FFF2-40B4-BE49-F238E27FC236}">
                <a16:creationId xmlns:a16="http://schemas.microsoft.com/office/drawing/2014/main" id="{34D13BFA-4196-461C-A8D8-3462F19FC8E1}"/>
              </a:ext>
            </a:extLst>
          </p:cNvPr>
          <p:cNvSpPr>
            <a:spLocks noGrp="1"/>
          </p:cNvSpPr>
          <p:nvPr>
            <p:ph type="sldNum" sz="quarter" idx="12"/>
            <p:custDataLst>
              <p:tags r:id="rId3"/>
            </p:custDataLst>
          </p:nvPr>
        </p:nvSpPr>
        <p:spPr>
          <a:xfrm>
            <a:off x="11542268" y="6469928"/>
            <a:ext cx="404375" cy="169277"/>
          </a:xfrm>
        </p:spPr>
        <p:txBody>
          <a:bodyPr/>
          <a:lstStyle/>
          <a:p>
            <a:fld id="{0F90A797-E979-4357-8754-B8C081F6BB77}" type="slidenum">
              <a:rPr lang="fr-FR" smtClean="0"/>
              <a:t>3</a:t>
            </a:fld>
            <a:endParaRPr lang="fr-FR" dirty="0"/>
          </a:p>
        </p:txBody>
      </p:sp>
      <p:sp>
        <p:nvSpPr>
          <p:cNvPr id="5" name="Titre 4">
            <a:extLst>
              <a:ext uri="{FF2B5EF4-FFF2-40B4-BE49-F238E27FC236}">
                <a16:creationId xmlns:a16="http://schemas.microsoft.com/office/drawing/2014/main" id="{8C836E54-5C15-447C-8D56-26C65F9DF2B2}"/>
              </a:ext>
            </a:extLst>
          </p:cNvPr>
          <p:cNvSpPr>
            <a:spLocks noGrp="1"/>
          </p:cNvSpPr>
          <p:nvPr>
            <p:ph type="title"/>
            <p:custDataLst>
              <p:tags r:id="rId4"/>
            </p:custDataLst>
          </p:nvPr>
        </p:nvSpPr>
        <p:spPr>
          <a:xfrm>
            <a:off x="0" y="210667"/>
            <a:ext cx="3112281" cy="349702"/>
          </a:xfrm>
        </p:spPr>
        <p:txBody>
          <a:bodyPr/>
          <a:lstStyle/>
          <a:p>
            <a:r>
              <a:rPr lang="uk-UA" b="1" spc="-5" dirty="0">
                <a:latin typeface="Calibri" panose="020F0502020204030204" pitchFamily="34" charset="0"/>
                <a:cs typeface="Calibri" panose="020F0502020204030204" pitchFamily="34" charset="0"/>
              </a:rPr>
              <a:t>Типи іонізуючої радіації</a:t>
            </a:r>
            <a:endParaRPr lang="en-US" dirty="0">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4E25A525-272A-4BEC-A00F-EAC4FCB1F102}"/>
              </a:ext>
            </a:extLst>
          </p:cNvPr>
          <p:cNvSpPr txBox="1"/>
          <p:nvPr/>
        </p:nvSpPr>
        <p:spPr>
          <a:xfrm>
            <a:off x="654273" y="928688"/>
            <a:ext cx="102965" cy="369332"/>
          </a:xfrm>
          <a:prstGeom prst="rect">
            <a:avLst/>
          </a:prstGeom>
          <a:noFill/>
        </p:spPr>
        <p:txBody>
          <a:bodyPr wrap="square" rtlCol="0">
            <a:spAutoFit/>
          </a:bodyPr>
          <a:lstStyle/>
          <a:p>
            <a:endParaRPr lang="en-US" dirty="0"/>
          </a:p>
        </p:txBody>
      </p:sp>
      <p:sp>
        <p:nvSpPr>
          <p:cNvPr id="11" name="Espace réservé du contenu 5">
            <a:extLst>
              <a:ext uri="{FF2B5EF4-FFF2-40B4-BE49-F238E27FC236}">
                <a16:creationId xmlns:a16="http://schemas.microsoft.com/office/drawing/2014/main" id="{4B15132B-A2FC-4DE6-881F-AB760E190176}"/>
              </a:ext>
            </a:extLst>
          </p:cNvPr>
          <p:cNvSpPr txBox="1">
            <a:spLocks/>
          </p:cNvSpPr>
          <p:nvPr>
            <p:custDataLst>
              <p:tags r:id="rId5"/>
            </p:custDataLst>
          </p:nvPr>
        </p:nvSpPr>
        <p:spPr>
          <a:xfrm>
            <a:off x="654273" y="698489"/>
            <a:ext cx="11003828" cy="701731"/>
          </a:xfrm>
          <a:prstGeom prst="rect">
            <a:avLst/>
          </a:prstGeom>
          <a:noFill/>
        </p:spPr>
        <p:txBody>
          <a:bodyPr vert="horz" wrap="square" lIns="91440" tIns="45720" rIns="0" bIns="45720" rtlCol="0">
            <a:spAutoFit/>
          </a:bodyPr>
          <a:lstStyle>
            <a:lvl1pPr marL="0" indent="0" algn="l" defTabSz="914400" rtl="0" eaLnBrk="1" latinLnBrk="0" hangingPunct="1">
              <a:lnSpc>
                <a:spcPct val="90000"/>
              </a:lnSpc>
              <a:spcBef>
                <a:spcPts val="1000"/>
              </a:spcBef>
              <a:buFontTx/>
              <a:buNone/>
              <a:defRPr sz="3600" kern="1200">
                <a:solidFill>
                  <a:srgbClr val="00B0D4"/>
                </a:solidFill>
                <a:latin typeface="+mn-lt"/>
                <a:ea typeface="+mn-ea"/>
                <a:cs typeface="+mn-cs"/>
              </a:defRPr>
            </a:lvl1pPr>
            <a:lvl2pPr marL="0" indent="0" algn="l" defTabSz="914400" rtl="0" eaLnBrk="1" latinLnBrk="0" hangingPunct="1">
              <a:lnSpc>
                <a:spcPct val="90000"/>
              </a:lnSpc>
              <a:spcBef>
                <a:spcPts val="1000"/>
              </a:spcBef>
              <a:spcAft>
                <a:spcPts val="1000"/>
              </a:spcAft>
              <a:buFontTx/>
              <a:buNone/>
              <a:defRPr sz="2000" kern="1200">
                <a:solidFill>
                  <a:schemeClr val="tx1"/>
                </a:solidFill>
                <a:latin typeface="+mn-lt"/>
                <a:ea typeface="+mn-ea"/>
                <a:cs typeface="+mn-cs"/>
              </a:defRPr>
            </a:lvl2pPr>
            <a:lvl3pPr marL="271463" indent="-271463" algn="l" defTabSz="914400" rtl="0" eaLnBrk="1" latinLnBrk="0" hangingPunct="1">
              <a:lnSpc>
                <a:spcPct val="90000"/>
              </a:lnSpc>
              <a:spcBef>
                <a:spcPts val="500"/>
              </a:spcBef>
              <a:buFontTx/>
              <a:buBlip>
                <a:blip r:embed="rId10"/>
              </a:buBlip>
              <a:defRPr sz="1800" kern="1200">
                <a:solidFill>
                  <a:srgbClr val="00B0D4"/>
                </a:solidFill>
                <a:latin typeface="+mj-lt"/>
                <a:ea typeface="+mn-ea"/>
                <a:cs typeface="+mn-cs"/>
              </a:defRPr>
            </a:lvl3pPr>
            <a:lvl4pPr marL="268288" indent="3175" algn="l" defTabSz="914400" rtl="0" eaLnBrk="1" latinLnBrk="0" hangingPunct="1">
              <a:lnSpc>
                <a:spcPct val="90000"/>
              </a:lnSpc>
              <a:spcBef>
                <a:spcPts val="500"/>
              </a:spcBef>
              <a:spcAft>
                <a:spcPts val="400"/>
              </a:spcAft>
              <a:buFontTx/>
              <a:buNone/>
              <a:defRPr sz="1600" kern="1200">
                <a:solidFill>
                  <a:schemeClr val="tx1"/>
                </a:solidFill>
                <a:latin typeface="+mn-lt"/>
                <a:ea typeface="+mn-ea"/>
                <a:cs typeface="+mn-cs"/>
              </a:defRPr>
            </a:lvl4pPr>
            <a:lvl5pPr marL="542925" indent="-271463" algn="l" defTabSz="914400" rtl="0" eaLnBrk="1" latinLnBrk="0" hangingPunct="1">
              <a:lnSpc>
                <a:spcPct val="90000"/>
              </a:lnSpc>
              <a:spcBef>
                <a:spcPts val="500"/>
              </a:spcBef>
              <a:buClr>
                <a:srgbClr val="00B0D4"/>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400" b="1" dirty="0">
                <a:latin typeface="Calibri" panose="020F0502020204030204" pitchFamily="34" charset="0"/>
                <a:ea typeface="Times New Roman" panose="02020603050405020304" pitchFamily="18" charset="0"/>
                <a:cs typeface="Calibri" panose="020F0502020204030204" pitchFamily="34" charset="0"/>
              </a:rPr>
              <a:t>Основні типи іонізуючої</a:t>
            </a:r>
            <a:r>
              <a:rPr lang="en-US" sz="4400" b="1" dirty="0">
                <a:latin typeface="Calibri" panose="020F0502020204030204" pitchFamily="34" charset="0"/>
                <a:ea typeface="Times New Roman" panose="02020603050405020304" pitchFamily="18" charset="0"/>
                <a:cs typeface="Calibri" panose="020F0502020204030204" pitchFamily="34" charset="0"/>
              </a:rPr>
              <a:t> </a:t>
            </a:r>
            <a:r>
              <a:rPr lang="uk-UA" sz="4400" b="1" dirty="0">
                <a:latin typeface="Calibri" panose="020F0502020204030204" pitchFamily="34" charset="0"/>
                <a:ea typeface="Times New Roman" panose="02020603050405020304" pitchFamily="18" charset="0"/>
                <a:cs typeface="Calibri" panose="020F0502020204030204" pitchFamily="34" charset="0"/>
              </a:rPr>
              <a:t>радіації</a:t>
            </a:r>
            <a:endParaRPr lang="en-US" sz="44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tangle : coins arrondis 13">
            <a:extLst>
              <a:ext uri="{FF2B5EF4-FFF2-40B4-BE49-F238E27FC236}">
                <a16:creationId xmlns:a16="http://schemas.microsoft.com/office/drawing/2014/main" id="{0E18F75A-2DB5-45E0-B266-84B72CCD02F9}"/>
              </a:ext>
            </a:extLst>
          </p:cNvPr>
          <p:cNvSpPr/>
          <p:nvPr/>
        </p:nvSpPr>
        <p:spPr>
          <a:xfrm>
            <a:off x="316567" y="2042235"/>
            <a:ext cx="6028861" cy="2395745"/>
          </a:xfrm>
          <a:prstGeom prst="roundRect">
            <a:avLst/>
          </a:prstGeom>
          <a:noFill/>
          <a:ln w="41275">
            <a:solidFill>
              <a:srgbClr val="07C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 coins arrondis 14">
            <a:extLst>
              <a:ext uri="{FF2B5EF4-FFF2-40B4-BE49-F238E27FC236}">
                <a16:creationId xmlns:a16="http://schemas.microsoft.com/office/drawing/2014/main" id="{4E3DBE72-CBFC-4F1B-B293-7BA53C791520}"/>
              </a:ext>
            </a:extLst>
          </p:cNvPr>
          <p:cNvSpPr/>
          <p:nvPr/>
        </p:nvSpPr>
        <p:spPr>
          <a:xfrm>
            <a:off x="279509" y="4879124"/>
            <a:ext cx="6180878" cy="1684925"/>
          </a:xfrm>
          <a:prstGeom prst="roundRect">
            <a:avLst/>
          </a:prstGeom>
          <a:noFill/>
          <a:ln w="41275">
            <a:solidFill>
              <a:srgbClr val="16B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a:extLst>
              <a:ext uri="{FF2B5EF4-FFF2-40B4-BE49-F238E27FC236}">
                <a16:creationId xmlns:a16="http://schemas.microsoft.com/office/drawing/2014/main" id="{7091F31D-C8FC-4D49-8275-E3A25671342D}"/>
              </a:ext>
            </a:extLst>
          </p:cNvPr>
          <p:cNvSpPr txBox="1"/>
          <p:nvPr/>
        </p:nvSpPr>
        <p:spPr>
          <a:xfrm>
            <a:off x="8095785" y="873887"/>
            <a:ext cx="449162" cy="369332"/>
          </a:xfrm>
          <a:prstGeom prst="rect">
            <a:avLst/>
          </a:prstGeom>
          <a:noFill/>
        </p:spPr>
        <p:txBody>
          <a:bodyPr wrap="none" rtlCol="0">
            <a:spAutoFit/>
          </a:bodyPr>
          <a:lstStyle/>
          <a:p>
            <a:r>
              <a:rPr lang="en-US" dirty="0"/>
              <a:t>     </a:t>
            </a:r>
          </a:p>
        </p:txBody>
      </p:sp>
      <p:pic>
        <p:nvPicPr>
          <p:cNvPr id="23" name="Picture 2" descr="Alpha particle - Wikipedia">
            <a:extLst>
              <a:ext uri="{FF2B5EF4-FFF2-40B4-BE49-F238E27FC236}">
                <a16:creationId xmlns:a16="http://schemas.microsoft.com/office/drawing/2014/main" id="{8AB299C2-D82A-4AFF-84C7-85511FB1FD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03183">
            <a:off x="4345031" y="2443012"/>
            <a:ext cx="1722696" cy="1171687"/>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428D5F3D-4316-4F84-A249-B979FF72C73C}"/>
              </a:ext>
            </a:extLst>
          </p:cNvPr>
          <p:cNvSpPr txBox="1"/>
          <p:nvPr/>
        </p:nvSpPr>
        <p:spPr>
          <a:xfrm>
            <a:off x="490577" y="5025395"/>
            <a:ext cx="5969810" cy="1169166"/>
          </a:xfrm>
          <a:prstGeom prst="rect">
            <a:avLst/>
          </a:prstGeom>
          <a:noFill/>
        </p:spPr>
        <p:txBody>
          <a:bodyPr wrap="square">
            <a:spAutoFit/>
          </a:bodyPr>
          <a:lstStyle/>
          <a:p>
            <a:pPr>
              <a:lnSpc>
                <a:spcPts val="2880"/>
              </a:lnSpc>
              <a:buClr>
                <a:schemeClr val="tx1">
                  <a:lumMod val="50000"/>
                  <a:lumOff val="50000"/>
                </a:schemeClr>
              </a:buClr>
              <a:buSzPct val="116000"/>
            </a:pPr>
            <a:r>
              <a:rPr lang="uk-UA" sz="1600" dirty="0">
                <a:latin typeface="Calibri" panose="020F0502020204030204" pitchFamily="34" charset="0"/>
                <a:ea typeface="Times New Roman" panose="02020603050405020304" pitchFamily="18" charset="0"/>
                <a:cs typeface="Calibri" panose="020F0502020204030204" pitchFamily="34" charset="0"/>
              </a:rPr>
              <a:t>Декілька метрів в повітрі</a:t>
            </a:r>
            <a:r>
              <a:rPr lang="en-US"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a:lnSpc>
                <a:spcPts val="2880"/>
              </a:lnSpc>
              <a:buClr>
                <a:schemeClr val="tx1">
                  <a:lumMod val="50000"/>
                  <a:lumOff val="50000"/>
                </a:schemeClr>
              </a:buClr>
              <a:buSzPct val="116000"/>
            </a:pPr>
            <a:r>
              <a:rPr lang="uk-UA" sz="1600" dirty="0"/>
              <a:t>Може бути зупинена стіною з деревини, скла або алюмінію</a:t>
            </a:r>
            <a:r>
              <a:rPr lang="uk-UA"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endParaRPr lang="uk-UA" sz="1600" dirty="0">
              <a:latin typeface="Calibri" panose="020F0502020204030204" pitchFamily="34" charset="0"/>
              <a:ea typeface="Times New Roman" panose="02020603050405020304" pitchFamily="18" charset="0"/>
              <a:cs typeface="Calibri" panose="020F0502020204030204" pitchFamily="34" charset="0"/>
            </a:endParaRPr>
          </a:p>
          <a:p>
            <a:pPr>
              <a:lnSpc>
                <a:spcPts val="2880"/>
              </a:lnSpc>
              <a:buClr>
                <a:schemeClr val="tx1">
                  <a:lumMod val="50000"/>
                  <a:lumOff val="50000"/>
                </a:schemeClr>
              </a:buClr>
              <a:buSzPct val="116000"/>
            </a:pPr>
            <a:r>
              <a:rPr lang="uk-UA" sz="1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Одяг забезпечує певний захист від бета радіації</a:t>
            </a:r>
            <a:r>
              <a:rPr lang="en-US" sz="1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p:txBody>
      </p:sp>
      <p:sp>
        <p:nvSpPr>
          <p:cNvPr id="26" name="ZoneTexte 25">
            <a:extLst>
              <a:ext uri="{FF2B5EF4-FFF2-40B4-BE49-F238E27FC236}">
                <a16:creationId xmlns:a16="http://schemas.microsoft.com/office/drawing/2014/main" id="{C0E7C396-3F8C-46C1-AD54-6A150FD671DE}"/>
              </a:ext>
            </a:extLst>
          </p:cNvPr>
          <p:cNvSpPr txBox="1"/>
          <p:nvPr/>
        </p:nvSpPr>
        <p:spPr>
          <a:xfrm>
            <a:off x="757238" y="4596058"/>
            <a:ext cx="2277290" cy="523220"/>
          </a:xfrm>
          <a:prstGeom prst="rect">
            <a:avLst/>
          </a:prstGeom>
          <a:solidFill>
            <a:schemeClr val="bg1"/>
          </a:solidFill>
        </p:spPr>
        <p:txBody>
          <a:bodyPr wrap="none" rtlCol="0">
            <a:spAutoFit/>
          </a:bodyPr>
          <a:lstStyle/>
          <a:p>
            <a:r>
              <a:rPr lang="uk-U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Бета</a:t>
            </a:r>
            <a:r>
              <a:rPr lang="en-US" sz="2800" b="1" dirty="0">
                <a:solidFill>
                  <a:schemeClr val="tx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uk-UA" sz="2800" b="1" dirty="0">
                <a:solidFill>
                  <a:schemeClr val="tx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радіація</a:t>
            </a:r>
            <a:endParaRPr lang="en-US" sz="2800" dirty="0"/>
          </a:p>
        </p:txBody>
      </p:sp>
      <p:sp>
        <p:nvSpPr>
          <p:cNvPr id="28" name="ZoneTexte 27">
            <a:extLst>
              <a:ext uri="{FF2B5EF4-FFF2-40B4-BE49-F238E27FC236}">
                <a16:creationId xmlns:a16="http://schemas.microsoft.com/office/drawing/2014/main" id="{28032045-3C99-4319-B00D-17783E3E20B7}"/>
              </a:ext>
            </a:extLst>
          </p:cNvPr>
          <p:cNvSpPr txBox="1"/>
          <p:nvPr/>
        </p:nvSpPr>
        <p:spPr>
          <a:xfrm>
            <a:off x="660975" y="1787482"/>
            <a:ext cx="2585964" cy="523220"/>
          </a:xfrm>
          <a:prstGeom prst="rect">
            <a:avLst/>
          </a:prstGeom>
          <a:solidFill>
            <a:schemeClr val="bg1"/>
          </a:solidFill>
        </p:spPr>
        <p:txBody>
          <a:bodyPr wrap="none" rtlCol="0">
            <a:spAutoFit/>
          </a:bodyPr>
          <a:lstStyle/>
          <a:p>
            <a:r>
              <a:rPr lang="uk-UA" sz="2800" b="1" dirty="0">
                <a:solidFill>
                  <a:schemeClr val="tx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Альфа</a:t>
            </a:r>
            <a:r>
              <a:rPr lang="en-US" sz="2800" b="1" dirty="0">
                <a:solidFill>
                  <a:schemeClr val="tx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uk-UA" sz="2800" b="1" dirty="0">
                <a:solidFill>
                  <a:schemeClr val="tx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радіація</a:t>
            </a:r>
            <a:endParaRPr lang="en-US" sz="2800" dirty="0"/>
          </a:p>
        </p:txBody>
      </p:sp>
      <p:sp>
        <p:nvSpPr>
          <p:cNvPr id="29" name="ZoneTexte 28">
            <a:extLst>
              <a:ext uri="{FF2B5EF4-FFF2-40B4-BE49-F238E27FC236}">
                <a16:creationId xmlns:a16="http://schemas.microsoft.com/office/drawing/2014/main" id="{E9336C2B-59AB-4A07-9C5A-93BA342575E5}"/>
              </a:ext>
            </a:extLst>
          </p:cNvPr>
          <p:cNvSpPr txBox="1"/>
          <p:nvPr/>
        </p:nvSpPr>
        <p:spPr>
          <a:xfrm>
            <a:off x="490577" y="3283835"/>
            <a:ext cx="3791656" cy="1015663"/>
          </a:xfrm>
          <a:prstGeom prst="rect">
            <a:avLst/>
          </a:prstGeom>
          <a:noFill/>
        </p:spPr>
        <p:txBody>
          <a:bodyPr wrap="square" rtlCol="0">
            <a:spAutoFit/>
          </a:bodyPr>
          <a:lstStyle/>
          <a:p>
            <a:pPr>
              <a:lnSpc>
                <a:spcPts val="2400"/>
              </a:lnSpc>
              <a:buClr>
                <a:schemeClr val="tx1">
                  <a:lumMod val="50000"/>
                  <a:lumOff val="50000"/>
                </a:schemeClr>
              </a:buClr>
              <a:buSzPct val="116000"/>
            </a:pPr>
            <a:r>
              <a:rPr lang="uk-UA" sz="2000" b="1" i="1" dirty="0"/>
              <a:t>Альфа часточки не проникають в шкіру і не пошкоджують тканини під нею</a:t>
            </a:r>
            <a:endParaRPr lang="uk-UA" sz="2000" b="1" i="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4" descr="Ionizing Radiation Trefoil Symbol on the Metal Surface Stock Photo - Image  of attention, danger: 179864200">
            <a:extLst>
              <a:ext uri="{FF2B5EF4-FFF2-40B4-BE49-F238E27FC236}">
                <a16:creationId xmlns:a16="http://schemas.microsoft.com/office/drawing/2014/main" id="{B21EC3C1-05A2-4561-81A4-3FCD5C53AC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11711" y="211765"/>
            <a:ext cx="1117143" cy="1117143"/>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B210A2DE-1A88-4CD5-AB2B-362A9DCF24A4}"/>
              </a:ext>
            </a:extLst>
          </p:cNvPr>
          <p:cNvSpPr txBox="1"/>
          <p:nvPr/>
        </p:nvSpPr>
        <p:spPr>
          <a:xfrm>
            <a:off x="705755" y="1309706"/>
            <a:ext cx="1600375" cy="523220"/>
          </a:xfrm>
          <a:prstGeom prst="rect">
            <a:avLst/>
          </a:prstGeom>
          <a:noFill/>
        </p:spPr>
        <p:txBody>
          <a:bodyPr wrap="none" rtlCol="0">
            <a:spAutoFit/>
          </a:bodyPr>
          <a:lstStyle/>
          <a:p>
            <a:r>
              <a:rPr lang="uk-UA" sz="2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Часточки</a:t>
            </a:r>
            <a:endParaRPr lang="en-US" sz="2800" dirty="0">
              <a:solidFill>
                <a:srgbClr val="FF0000"/>
              </a:solidFill>
            </a:endParaRPr>
          </a:p>
        </p:txBody>
      </p:sp>
      <p:sp>
        <p:nvSpPr>
          <p:cNvPr id="21" name="ZoneTexte 20">
            <a:extLst>
              <a:ext uri="{FF2B5EF4-FFF2-40B4-BE49-F238E27FC236}">
                <a16:creationId xmlns:a16="http://schemas.microsoft.com/office/drawing/2014/main" id="{E4984988-8C7E-42D7-BFD9-02C8AFD42DE3}"/>
              </a:ext>
            </a:extLst>
          </p:cNvPr>
          <p:cNvSpPr txBox="1"/>
          <p:nvPr/>
        </p:nvSpPr>
        <p:spPr>
          <a:xfrm>
            <a:off x="6667734" y="1312535"/>
            <a:ext cx="3599447" cy="523220"/>
          </a:xfrm>
          <a:prstGeom prst="rect">
            <a:avLst/>
          </a:prstGeom>
          <a:noFill/>
        </p:spPr>
        <p:txBody>
          <a:bodyPr wrap="none" rtlCol="0">
            <a:spAutoFit/>
          </a:bodyPr>
          <a:lstStyle/>
          <a:p>
            <a:r>
              <a:rPr lang="uk-UA" sz="2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Електромагнітні хвилі</a:t>
            </a:r>
            <a:endParaRPr lang="en-US" sz="2800" dirty="0">
              <a:solidFill>
                <a:srgbClr val="FF0000"/>
              </a:solidFill>
            </a:endParaRPr>
          </a:p>
        </p:txBody>
      </p:sp>
      <p:sp>
        <p:nvSpPr>
          <p:cNvPr id="22" name="ZoneTexte 21">
            <a:extLst>
              <a:ext uri="{FF2B5EF4-FFF2-40B4-BE49-F238E27FC236}">
                <a16:creationId xmlns:a16="http://schemas.microsoft.com/office/drawing/2014/main" id="{606C2114-A9C1-4CA6-A606-2975B5F771B8}"/>
              </a:ext>
            </a:extLst>
          </p:cNvPr>
          <p:cNvSpPr txBox="1"/>
          <p:nvPr/>
        </p:nvSpPr>
        <p:spPr>
          <a:xfrm>
            <a:off x="6730134" y="2614205"/>
            <a:ext cx="5145299" cy="3022366"/>
          </a:xfrm>
          <a:prstGeom prst="rect">
            <a:avLst/>
          </a:prstGeom>
          <a:noFill/>
        </p:spPr>
        <p:txBody>
          <a:bodyPr wrap="square">
            <a:spAutoFit/>
          </a:bodyPr>
          <a:lstStyle/>
          <a:p>
            <a:pPr>
              <a:lnSpc>
                <a:spcPct val="120000"/>
              </a:lnSpc>
              <a:buClr>
                <a:schemeClr val="tx1">
                  <a:lumMod val="50000"/>
                  <a:lumOff val="50000"/>
                </a:schemeClr>
              </a:buClr>
              <a:buSzPct val="116000"/>
            </a:pPr>
            <a:r>
              <a:rPr lang="uk-UA" sz="2000" dirty="0"/>
              <a:t>Проникає набагато </a:t>
            </a:r>
          </a:p>
          <a:p>
            <a:pPr>
              <a:lnSpc>
                <a:spcPct val="120000"/>
              </a:lnSpc>
              <a:buClr>
                <a:schemeClr val="tx1">
                  <a:lumMod val="50000"/>
                  <a:lumOff val="50000"/>
                </a:schemeClr>
              </a:buClr>
              <a:buSzPct val="116000"/>
            </a:pPr>
            <a:r>
              <a:rPr lang="uk-UA" sz="2000" dirty="0"/>
              <a:t>глибше крізь матерію</a:t>
            </a:r>
            <a:r>
              <a:rPr lang="uk-UA" sz="2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a:lnSpc>
                <a:spcPct val="120000"/>
              </a:lnSpc>
              <a:buClr>
                <a:schemeClr val="tx1">
                  <a:lumMod val="50000"/>
                  <a:lumOff val="50000"/>
                </a:schemeClr>
              </a:buClr>
              <a:buSzPct val="116000"/>
            </a:pPr>
            <a:r>
              <a:rPr lang="uk-UA" sz="2000" dirty="0"/>
              <a:t>Її можна зупинити стіною/панеллю зі свинцю або бетону</a:t>
            </a:r>
            <a:r>
              <a:rPr lang="uk-UA" sz="2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a:lnSpc>
                <a:spcPct val="120000"/>
              </a:lnSpc>
              <a:buClr>
                <a:schemeClr val="tx1">
                  <a:lumMod val="50000"/>
                  <a:lumOff val="50000"/>
                </a:schemeClr>
              </a:buClr>
              <a:buSzPct val="116000"/>
            </a:pPr>
            <a:r>
              <a:rPr lang="uk-UA" sz="2000" dirty="0"/>
              <a:t>Гамма-випромінювання </a:t>
            </a:r>
            <a:r>
              <a:rPr lang="uk-UA" sz="2000" b="1" i="1" dirty="0"/>
              <a:t>часто супроводжує викиди альфа- і бета-випромінювання </a:t>
            </a:r>
            <a:r>
              <a:rPr lang="uk-UA" sz="2000" dirty="0"/>
              <a:t>підчас ядерної аварії</a:t>
            </a:r>
            <a:r>
              <a:rPr lang="uk-UA" sz="2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a:lnSpc>
                <a:spcPct val="120000"/>
              </a:lnSpc>
              <a:buClr>
                <a:schemeClr val="tx1">
                  <a:lumMod val="50000"/>
                  <a:lumOff val="50000"/>
                </a:schemeClr>
              </a:buClr>
              <a:buSzPct val="116000"/>
            </a:pPr>
            <a:r>
              <a:rPr lang="uk-UA" sz="2000" dirty="0">
                <a:solidFill>
                  <a:srgbClr val="FF0000"/>
                </a:solidFill>
                <a:latin typeface="Calibri" panose="020F0502020204030204" pitchFamily="34" charset="0"/>
                <a:ea typeface="Times New Roman" panose="02020603050405020304" pitchFamily="18" charset="0"/>
                <a:cs typeface="Calibri" panose="020F0502020204030204" pitchFamily="34" charset="0"/>
              </a:rPr>
              <a:t>ЇХ ПЕРШИМИ ВІДСТЕЖУЮТЬ ПІДЧАС АВАРІЇ</a:t>
            </a:r>
            <a:endParaRPr lang="en-US" sz="20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5" name="Picture 2" descr="Gamma ray - Wikipedia">
            <a:extLst>
              <a:ext uri="{FF2B5EF4-FFF2-40B4-BE49-F238E27FC236}">
                <a16:creationId xmlns:a16="http://schemas.microsoft.com/office/drawing/2014/main" id="{8E8D080A-CABE-4444-BBD0-9C213F82FC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074" y="2227174"/>
            <a:ext cx="1634832" cy="1124967"/>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24F64960-7643-4543-A6E0-E8AF00124E7E}"/>
              </a:ext>
            </a:extLst>
          </p:cNvPr>
          <p:cNvSpPr txBox="1"/>
          <p:nvPr/>
        </p:nvSpPr>
        <p:spPr>
          <a:xfrm>
            <a:off x="7073069" y="1808352"/>
            <a:ext cx="2327688" cy="523220"/>
          </a:xfrm>
          <a:prstGeom prst="rect">
            <a:avLst/>
          </a:prstGeom>
          <a:solidFill>
            <a:schemeClr val="bg1"/>
          </a:solidFill>
        </p:spPr>
        <p:txBody>
          <a:bodyPr wrap="none" rtlCol="0">
            <a:spAutoFit/>
          </a:bodyPr>
          <a:lstStyle/>
          <a:p>
            <a:r>
              <a:rPr lang="uk-U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Гама</a:t>
            </a:r>
            <a:r>
              <a:rPr lang="en-US"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uk-U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радіація</a:t>
            </a:r>
            <a:endParaRPr lang="en-US" sz="2800" dirty="0"/>
          </a:p>
        </p:txBody>
      </p:sp>
      <p:pic>
        <p:nvPicPr>
          <p:cNvPr id="9" name="Image 8">
            <a:extLst>
              <a:ext uri="{FF2B5EF4-FFF2-40B4-BE49-F238E27FC236}">
                <a16:creationId xmlns:a16="http://schemas.microsoft.com/office/drawing/2014/main" id="{C76188E5-ECA9-42BC-B14C-BDF5DD19928F}"/>
              </a:ext>
            </a:extLst>
          </p:cNvPr>
          <p:cNvPicPr>
            <a:picLocks noChangeAspect="1"/>
          </p:cNvPicPr>
          <p:nvPr/>
        </p:nvPicPr>
        <p:blipFill>
          <a:blip r:embed="rId14"/>
          <a:stretch>
            <a:fillRect/>
          </a:stretch>
        </p:blipFill>
        <p:spPr>
          <a:xfrm>
            <a:off x="2539148" y="3962943"/>
            <a:ext cx="3486167" cy="567175"/>
          </a:xfrm>
          <a:prstGeom prst="rect">
            <a:avLst/>
          </a:prstGeom>
        </p:spPr>
      </p:pic>
      <p:pic>
        <p:nvPicPr>
          <p:cNvPr id="13" name="Image 12">
            <a:extLst>
              <a:ext uri="{FF2B5EF4-FFF2-40B4-BE49-F238E27FC236}">
                <a16:creationId xmlns:a16="http://schemas.microsoft.com/office/drawing/2014/main" id="{2A9A565E-B929-4F8A-91C2-E730E7B3FC41}"/>
              </a:ext>
            </a:extLst>
          </p:cNvPr>
          <p:cNvPicPr>
            <a:picLocks noChangeAspect="1"/>
          </p:cNvPicPr>
          <p:nvPr/>
        </p:nvPicPr>
        <p:blipFill>
          <a:blip r:embed="rId15"/>
          <a:stretch>
            <a:fillRect/>
          </a:stretch>
        </p:blipFill>
        <p:spPr>
          <a:xfrm>
            <a:off x="2539149" y="6184546"/>
            <a:ext cx="3486167" cy="567176"/>
          </a:xfrm>
          <a:prstGeom prst="rect">
            <a:avLst/>
          </a:prstGeom>
        </p:spPr>
      </p:pic>
      <p:pic>
        <p:nvPicPr>
          <p:cNvPr id="18" name="Image 17">
            <a:extLst>
              <a:ext uri="{FF2B5EF4-FFF2-40B4-BE49-F238E27FC236}">
                <a16:creationId xmlns:a16="http://schemas.microsoft.com/office/drawing/2014/main" id="{9EB4E502-1683-45CD-984E-E36BAFFA18AB}"/>
              </a:ext>
            </a:extLst>
          </p:cNvPr>
          <p:cNvPicPr>
            <a:picLocks noChangeAspect="1"/>
          </p:cNvPicPr>
          <p:nvPr/>
        </p:nvPicPr>
        <p:blipFill>
          <a:blip r:embed="rId16"/>
          <a:stretch>
            <a:fillRect/>
          </a:stretch>
        </p:blipFill>
        <p:spPr>
          <a:xfrm>
            <a:off x="7703194" y="6034452"/>
            <a:ext cx="3486167" cy="567175"/>
          </a:xfrm>
          <a:prstGeom prst="rect">
            <a:avLst/>
          </a:prstGeom>
        </p:spPr>
      </p:pic>
      <p:pic>
        <p:nvPicPr>
          <p:cNvPr id="48" name="Audio 47">
            <a:hlinkClick r:id="" action="ppaction://media"/>
            <a:extLst>
              <a:ext uri="{FF2B5EF4-FFF2-40B4-BE49-F238E27FC236}">
                <a16:creationId xmlns:a16="http://schemas.microsoft.com/office/drawing/2014/main" id="{B46579AA-88D5-BBA5-47F2-3E8302516349}"/>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678913922"/>
      </p:ext>
    </p:extLst>
  </p:cSld>
  <p:clrMapOvr>
    <a:masterClrMapping/>
  </p:clrMapOvr>
  <mc:AlternateContent xmlns:mc="http://schemas.openxmlformats.org/markup-compatibility/2006" xmlns:p14="http://schemas.microsoft.com/office/powerpoint/2010/main">
    <mc:Choice Requires="p14">
      <p:transition p14:dur="0" advTm="190926"/>
    </mc:Choice>
    <mc:Fallback xmlns="">
      <p:transition advTm="19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xEl>
                                              <p:pRg st="1" end="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48"/>
                </p:tgtEl>
              </p:cMediaNode>
            </p:audio>
          </p:childTnLst>
        </p:cTn>
      </p:par>
    </p:tnLst>
    <p:bldLst>
      <p:bldP spid="30" grpId="0" animBg="1"/>
      <p:bldP spid="2" grpId="0" build="p"/>
      <p:bldP spid="14" grpId="0" animBg="1"/>
      <p:bldP spid="15" grpId="0" animBg="1"/>
      <p:bldP spid="26" grpId="0" animBg="1"/>
      <p:bldP spid="28" grpId="0" animBg="1"/>
      <p:bldP spid="29" grpId="0"/>
      <p:bldP spid="19" grpId="0"/>
      <p:bldP spid="21" grpId="0"/>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76016F4C-5975-4680-BDCE-FCF9ADF067BA}"/>
              </a:ext>
            </a:extLst>
          </p:cNvPr>
          <p:cNvSpPr/>
          <p:nvPr/>
        </p:nvSpPr>
        <p:spPr>
          <a:xfrm>
            <a:off x="6689836" y="2015075"/>
            <a:ext cx="5145299" cy="4548974"/>
          </a:xfrm>
          <a:prstGeom prst="roundRect">
            <a:avLst/>
          </a:prstGeom>
          <a:noFill/>
          <a:ln w="41275">
            <a:solidFill>
              <a:srgbClr val="07C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contenu 1">
            <a:extLst>
              <a:ext uri="{FF2B5EF4-FFF2-40B4-BE49-F238E27FC236}">
                <a16:creationId xmlns:a16="http://schemas.microsoft.com/office/drawing/2014/main" id="{E37867E5-A72A-49D5-903B-235C36C99FDB}"/>
              </a:ext>
            </a:extLst>
          </p:cNvPr>
          <p:cNvSpPr>
            <a:spLocks noGrp="1"/>
          </p:cNvSpPr>
          <p:nvPr>
            <p:ph idx="1"/>
            <p:custDataLst>
              <p:tags r:id="rId2"/>
            </p:custDataLst>
          </p:nvPr>
        </p:nvSpPr>
        <p:spPr>
          <a:xfrm>
            <a:off x="360581" y="2152768"/>
            <a:ext cx="3992524" cy="1024118"/>
          </a:xfrm>
        </p:spPr>
        <p:txBody>
          <a:bodyPr>
            <a:noAutofit/>
          </a:bodyPr>
          <a:lstStyle/>
          <a:p>
            <a:pPr>
              <a:lnSpc>
                <a:spcPts val="2400"/>
              </a:lnSpc>
              <a:buClr>
                <a:schemeClr val="tx1">
                  <a:lumMod val="50000"/>
                  <a:lumOff val="50000"/>
                </a:schemeClr>
              </a:buClr>
              <a:buSzPct val="116000"/>
            </a:pPr>
            <a:r>
              <a:rPr lang="uk-UA" sz="2000" dirty="0">
                <a:solidFill>
                  <a:schemeClr val="tx1"/>
                </a:solidFill>
                <a:latin typeface="Calibri" panose="020F0502020204030204" pitchFamily="34" charset="0"/>
                <a:ea typeface="Times New Roman" panose="02020603050405020304" pitchFamily="18" charset="0"/>
                <a:cs typeface="Calibri" panose="020F0502020204030204" pitchFamily="34" charset="0"/>
              </a:rPr>
              <a:t>Проникає тільки на декілька сантиметрів в повітрі, або на декілька міліметрів в матеріали низької щільності.</a:t>
            </a:r>
            <a:r>
              <a:rPr lang="en-US" sz="2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p:txBody>
      </p:sp>
      <p:sp>
        <p:nvSpPr>
          <p:cNvPr id="4" name="Espace réservé du numéro de diapositive 3">
            <a:extLst>
              <a:ext uri="{FF2B5EF4-FFF2-40B4-BE49-F238E27FC236}">
                <a16:creationId xmlns:a16="http://schemas.microsoft.com/office/drawing/2014/main" id="{34D13BFA-4196-461C-A8D8-3462F19FC8E1}"/>
              </a:ext>
            </a:extLst>
          </p:cNvPr>
          <p:cNvSpPr>
            <a:spLocks noGrp="1"/>
          </p:cNvSpPr>
          <p:nvPr>
            <p:ph type="sldNum" sz="quarter" idx="12"/>
            <p:custDataLst>
              <p:tags r:id="rId3"/>
            </p:custDataLst>
          </p:nvPr>
        </p:nvSpPr>
        <p:spPr>
          <a:xfrm>
            <a:off x="11542268" y="6469928"/>
            <a:ext cx="404375" cy="169277"/>
          </a:xfrm>
        </p:spPr>
        <p:txBody>
          <a:bodyPr/>
          <a:lstStyle/>
          <a:p>
            <a:fld id="{0F90A797-E979-4357-8754-B8C081F6BB77}" type="slidenum">
              <a:rPr lang="fr-FR" smtClean="0"/>
              <a:t>4</a:t>
            </a:fld>
            <a:endParaRPr lang="fr-FR" dirty="0"/>
          </a:p>
        </p:txBody>
      </p:sp>
      <p:sp>
        <p:nvSpPr>
          <p:cNvPr id="5" name="Titre 4">
            <a:extLst>
              <a:ext uri="{FF2B5EF4-FFF2-40B4-BE49-F238E27FC236}">
                <a16:creationId xmlns:a16="http://schemas.microsoft.com/office/drawing/2014/main" id="{8C836E54-5C15-447C-8D56-26C65F9DF2B2}"/>
              </a:ext>
            </a:extLst>
          </p:cNvPr>
          <p:cNvSpPr>
            <a:spLocks noGrp="1"/>
          </p:cNvSpPr>
          <p:nvPr>
            <p:ph type="title"/>
            <p:custDataLst>
              <p:tags r:id="rId4"/>
            </p:custDataLst>
          </p:nvPr>
        </p:nvSpPr>
        <p:spPr>
          <a:xfrm>
            <a:off x="0" y="210667"/>
            <a:ext cx="3230967" cy="349702"/>
          </a:xfrm>
        </p:spPr>
        <p:txBody>
          <a:bodyPr/>
          <a:lstStyle/>
          <a:p>
            <a:r>
              <a:rPr lang="uk-UA" b="1" spc="-5" dirty="0">
                <a:latin typeface="Calibri" panose="020F0502020204030204" pitchFamily="34" charset="0"/>
                <a:cs typeface="Calibri" panose="020F0502020204030204" pitchFamily="34" charset="0"/>
              </a:rPr>
              <a:t>Типи іонізуючої радіації</a:t>
            </a:r>
            <a:endParaRPr lang="en-US" dirty="0">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4E25A525-272A-4BEC-A00F-EAC4FCB1F102}"/>
              </a:ext>
            </a:extLst>
          </p:cNvPr>
          <p:cNvSpPr txBox="1"/>
          <p:nvPr/>
        </p:nvSpPr>
        <p:spPr>
          <a:xfrm>
            <a:off x="654273" y="928688"/>
            <a:ext cx="102965" cy="369332"/>
          </a:xfrm>
          <a:prstGeom prst="rect">
            <a:avLst/>
          </a:prstGeom>
          <a:noFill/>
        </p:spPr>
        <p:txBody>
          <a:bodyPr wrap="square" rtlCol="0">
            <a:spAutoFit/>
          </a:bodyPr>
          <a:lstStyle/>
          <a:p>
            <a:endParaRPr lang="en-US" dirty="0"/>
          </a:p>
        </p:txBody>
      </p:sp>
      <p:sp>
        <p:nvSpPr>
          <p:cNvPr id="11" name="Espace réservé du contenu 5">
            <a:extLst>
              <a:ext uri="{FF2B5EF4-FFF2-40B4-BE49-F238E27FC236}">
                <a16:creationId xmlns:a16="http://schemas.microsoft.com/office/drawing/2014/main" id="{4B15132B-A2FC-4DE6-881F-AB760E190176}"/>
              </a:ext>
            </a:extLst>
          </p:cNvPr>
          <p:cNvSpPr txBox="1">
            <a:spLocks/>
          </p:cNvSpPr>
          <p:nvPr>
            <p:custDataLst>
              <p:tags r:id="rId5"/>
            </p:custDataLst>
          </p:nvPr>
        </p:nvSpPr>
        <p:spPr>
          <a:xfrm>
            <a:off x="654273" y="698489"/>
            <a:ext cx="11003828" cy="701731"/>
          </a:xfrm>
          <a:prstGeom prst="rect">
            <a:avLst/>
          </a:prstGeom>
          <a:noFill/>
        </p:spPr>
        <p:txBody>
          <a:bodyPr vert="horz" wrap="square" lIns="91440" tIns="45720" rIns="0" bIns="45720" rtlCol="0">
            <a:spAutoFit/>
          </a:bodyPr>
          <a:lstStyle>
            <a:lvl1pPr marL="0" indent="0" algn="l" defTabSz="914400" rtl="0" eaLnBrk="1" latinLnBrk="0" hangingPunct="1">
              <a:lnSpc>
                <a:spcPct val="90000"/>
              </a:lnSpc>
              <a:spcBef>
                <a:spcPts val="1000"/>
              </a:spcBef>
              <a:buFontTx/>
              <a:buNone/>
              <a:defRPr sz="3600" kern="1200">
                <a:solidFill>
                  <a:srgbClr val="00B0D4"/>
                </a:solidFill>
                <a:latin typeface="+mn-lt"/>
                <a:ea typeface="+mn-ea"/>
                <a:cs typeface="+mn-cs"/>
              </a:defRPr>
            </a:lvl1pPr>
            <a:lvl2pPr marL="0" indent="0" algn="l" defTabSz="914400" rtl="0" eaLnBrk="1" latinLnBrk="0" hangingPunct="1">
              <a:lnSpc>
                <a:spcPct val="90000"/>
              </a:lnSpc>
              <a:spcBef>
                <a:spcPts val="1000"/>
              </a:spcBef>
              <a:spcAft>
                <a:spcPts val="1000"/>
              </a:spcAft>
              <a:buFontTx/>
              <a:buNone/>
              <a:defRPr sz="2000" kern="1200">
                <a:solidFill>
                  <a:schemeClr val="tx1"/>
                </a:solidFill>
                <a:latin typeface="+mn-lt"/>
                <a:ea typeface="+mn-ea"/>
                <a:cs typeface="+mn-cs"/>
              </a:defRPr>
            </a:lvl2pPr>
            <a:lvl3pPr marL="271463" indent="-271463" algn="l" defTabSz="914400" rtl="0" eaLnBrk="1" latinLnBrk="0" hangingPunct="1">
              <a:lnSpc>
                <a:spcPct val="90000"/>
              </a:lnSpc>
              <a:spcBef>
                <a:spcPts val="500"/>
              </a:spcBef>
              <a:buFontTx/>
              <a:buBlip>
                <a:blip r:embed="rId10"/>
              </a:buBlip>
              <a:defRPr sz="1800" kern="1200">
                <a:solidFill>
                  <a:srgbClr val="00B0D4"/>
                </a:solidFill>
                <a:latin typeface="+mj-lt"/>
                <a:ea typeface="+mn-ea"/>
                <a:cs typeface="+mn-cs"/>
              </a:defRPr>
            </a:lvl3pPr>
            <a:lvl4pPr marL="268288" indent="3175" algn="l" defTabSz="914400" rtl="0" eaLnBrk="1" latinLnBrk="0" hangingPunct="1">
              <a:lnSpc>
                <a:spcPct val="90000"/>
              </a:lnSpc>
              <a:spcBef>
                <a:spcPts val="500"/>
              </a:spcBef>
              <a:spcAft>
                <a:spcPts val="400"/>
              </a:spcAft>
              <a:buFontTx/>
              <a:buNone/>
              <a:defRPr sz="1600" kern="1200">
                <a:solidFill>
                  <a:schemeClr val="tx1"/>
                </a:solidFill>
                <a:latin typeface="+mn-lt"/>
                <a:ea typeface="+mn-ea"/>
                <a:cs typeface="+mn-cs"/>
              </a:defRPr>
            </a:lvl4pPr>
            <a:lvl5pPr marL="542925" indent="-271463" algn="l" defTabSz="914400" rtl="0" eaLnBrk="1" latinLnBrk="0" hangingPunct="1">
              <a:lnSpc>
                <a:spcPct val="90000"/>
              </a:lnSpc>
              <a:spcBef>
                <a:spcPts val="500"/>
              </a:spcBef>
              <a:buClr>
                <a:srgbClr val="00B0D4"/>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400" b="1" dirty="0">
                <a:latin typeface="Calibri" panose="020F0502020204030204" pitchFamily="34" charset="0"/>
                <a:ea typeface="Times New Roman" panose="02020603050405020304" pitchFamily="18" charset="0"/>
                <a:cs typeface="Calibri" panose="020F0502020204030204" pitchFamily="34" charset="0"/>
              </a:rPr>
              <a:t>Основні типи іонізуючої</a:t>
            </a:r>
            <a:r>
              <a:rPr lang="en-US" sz="4400" b="1" dirty="0">
                <a:latin typeface="Calibri" panose="020F0502020204030204" pitchFamily="34" charset="0"/>
                <a:ea typeface="Times New Roman" panose="02020603050405020304" pitchFamily="18" charset="0"/>
                <a:cs typeface="Calibri" panose="020F0502020204030204" pitchFamily="34" charset="0"/>
              </a:rPr>
              <a:t> </a:t>
            </a:r>
            <a:r>
              <a:rPr lang="uk-UA" sz="4400" b="1" dirty="0">
                <a:latin typeface="Calibri" panose="020F0502020204030204" pitchFamily="34" charset="0"/>
                <a:ea typeface="Times New Roman" panose="02020603050405020304" pitchFamily="18" charset="0"/>
                <a:cs typeface="Calibri" panose="020F0502020204030204" pitchFamily="34" charset="0"/>
              </a:rPr>
              <a:t>радіації</a:t>
            </a:r>
            <a:endParaRPr lang="en-US" sz="44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tangle : coins arrondis 13">
            <a:extLst>
              <a:ext uri="{FF2B5EF4-FFF2-40B4-BE49-F238E27FC236}">
                <a16:creationId xmlns:a16="http://schemas.microsoft.com/office/drawing/2014/main" id="{0E18F75A-2DB5-45E0-B266-84B72CCD02F9}"/>
              </a:ext>
            </a:extLst>
          </p:cNvPr>
          <p:cNvSpPr/>
          <p:nvPr/>
        </p:nvSpPr>
        <p:spPr>
          <a:xfrm>
            <a:off x="316567" y="2042235"/>
            <a:ext cx="6028861" cy="2395745"/>
          </a:xfrm>
          <a:prstGeom prst="roundRect">
            <a:avLst/>
          </a:prstGeom>
          <a:noFill/>
          <a:ln w="41275">
            <a:solidFill>
              <a:srgbClr val="07C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 coins arrondis 14">
            <a:extLst>
              <a:ext uri="{FF2B5EF4-FFF2-40B4-BE49-F238E27FC236}">
                <a16:creationId xmlns:a16="http://schemas.microsoft.com/office/drawing/2014/main" id="{4E3DBE72-CBFC-4F1B-B293-7BA53C791520}"/>
              </a:ext>
            </a:extLst>
          </p:cNvPr>
          <p:cNvSpPr/>
          <p:nvPr/>
        </p:nvSpPr>
        <p:spPr>
          <a:xfrm>
            <a:off x="279509" y="4879124"/>
            <a:ext cx="6180878" cy="1684925"/>
          </a:xfrm>
          <a:prstGeom prst="roundRect">
            <a:avLst/>
          </a:prstGeom>
          <a:noFill/>
          <a:ln w="41275">
            <a:solidFill>
              <a:srgbClr val="16B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a:extLst>
              <a:ext uri="{FF2B5EF4-FFF2-40B4-BE49-F238E27FC236}">
                <a16:creationId xmlns:a16="http://schemas.microsoft.com/office/drawing/2014/main" id="{7091F31D-C8FC-4D49-8275-E3A25671342D}"/>
              </a:ext>
            </a:extLst>
          </p:cNvPr>
          <p:cNvSpPr txBox="1"/>
          <p:nvPr/>
        </p:nvSpPr>
        <p:spPr>
          <a:xfrm>
            <a:off x="8095785" y="873887"/>
            <a:ext cx="449162" cy="369332"/>
          </a:xfrm>
          <a:prstGeom prst="rect">
            <a:avLst/>
          </a:prstGeom>
          <a:noFill/>
        </p:spPr>
        <p:txBody>
          <a:bodyPr wrap="none" rtlCol="0">
            <a:spAutoFit/>
          </a:bodyPr>
          <a:lstStyle/>
          <a:p>
            <a:r>
              <a:rPr lang="en-US" dirty="0"/>
              <a:t>     </a:t>
            </a:r>
          </a:p>
        </p:txBody>
      </p:sp>
      <p:pic>
        <p:nvPicPr>
          <p:cNvPr id="23" name="Picture 2" descr="Alpha particle - Wikipedia">
            <a:extLst>
              <a:ext uri="{FF2B5EF4-FFF2-40B4-BE49-F238E27FC236}">
                <a16:creationId xmlns:a16="http://schemas.microsoft.com/office/drawing/2014/main" id="{8AB299C2-D82A-4AFF-84C7-85511FB1FD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03183">
            <a:off x="4345031" y="2443012"/>
            <a:ext cx="1722696" cy="1171687"/>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428D5F3D-4316-4F84-A249-B979FF72C73C}"/>
              </a:ext>
            </a:extLst>
          </p:cNvPr>
          <p:cNvSpPr txBox="1"/>
          <p:nvPr/>
        </p:nvSpPr>
        <p:spPr>
          <a:xfrm>
            <a:off x="490577" y="5025395"/>
            <a:ext cx="5969810" cy="1169166"/>
          </a:xfrm>
          <a:prstGeom prst="rect">
            <a:avLst/>
          </a:prstGeom>
          <a:noFill/>
        </p:spPr>
        <p:txBody>
          <a:bodyPr wrap="square">
            <a:spAutoFit/>
          </a:bodyPr>
          <a:lstStyle/>
          <a:p>
            <a:pPr>
              <a:lnSpc>
                <a:spcPts val="2880"/>
              </a:lnSpc>
              <a:buClr>
                <a:schemeClr val="tx1">
                  <a:lumMod val="50000"/>
                  <a:lumOff val="50000"/>
                </a:schemeClr>
              </a:buClr>
              <a:buSzPct val="116000"/>
            </a:pPr>
            <a:r>
              <a:rPr lang="uk-UA" sz="1600" dirty="0">
                <a:latin typeface="Calibri" panose="020F0502020204030204" pitchFamily="34" charset="0"/>
                <a:ea typeface="Times New Roman" panose="02020603050405020304" pitchFamily="18" charset="0"/>
                <a:cs typeface="Calibri" panose="020F0502020204030204" pitchFamily="34" charset="0"/>
              </a:rPr>
              <a:t>Декілька метрів в повітрі</a:t>
            </a:r>
            <a:r>
              <a:rPr lang="en-US" sz="1600" dirty="0">
                <a:latin typeface="Calibri" panose="020F0502020204030204" pitchFamily="34" charset="0"/>
                <a:ea typeface="Times New Roman" panose="02020603050405020304" pitchFamily="18" charset="0"/>
                <a:cs typeface="Calibri" panose="020F0502020204030204" pitchFamily="34" charset="0"/>
              </a:rPr>
              <a:t>. </a:t>
            </a:r>
          </a:p>
          <a:p>
            <a:pPr>
              <a:lnSpc>
                <a:spcPts val="2880"/>
              </a:lnSpc>
              <a:buClr>
                <a:schemeClr val="tx1">
                  <a:lumMod val="50000"/>
                  <a:lumOff val="50000"/>
                </a:schemeClr>
              </a:buClr>
              <a:buSzPct val="116000"/>
            </a:pPr>
            <a:r>
              <a:rPr lang="uk-UA" sz="1600" dirty="0"/>
              <a:t>Може бути зупинена стіною з деревини, скла або алюмінію</a:t>
            </a:r>
            <a:r>
              <a:rPr lang="en-US" sz="1600" dirty="0">
                <a:latin typeface="Calibri" panose="020F0502020204030204" pitchFamily="34" charset="0"/>
                <a:ea typeface="Times New Roman" panose="02020603050405020304" pitchFamily="18" charset="0"/>
                <a:cs typeface="Calibri" panose="020F0502020204030204" pitchFamily="34" charset="0"/>
              </a:rPr>
              <a:t>. </a:t>
            </a:r>
          </a:p>
          <a:p>
            <a:pPr>
              <a:lnSpc>
                <a:spcPts val="2880"/>
              </a:lnSpc>
              <a:buClr>
                <a:schemeClr val="tx1">
                  <a:lumMod val="50000"/>
                  <a:lumOff val="50000"/>
                </a:schemeClr>
              </a:buClr>
              <a:buSzPct val="116000"/>
            </a:pPr>
            <a:r>
              <a:rPr lang="uk-UA" sz="1600" b="1" dirty="0">
                <a:latin typeface="Calibri" panose="020F0502020204030204" pitchFamily="34" charset="0"/>
                <a:ea typeface="Times New Roman" panose="02020603050405020304" pitchFamily="18" charset="0"/>
                <a:cs typeface="Calibri" panose="020F0502020204030204" pitchFamily="34" charset="0"/>
              </a:rPr>
              <a:t>Одяг забезпечує певний захист від бета радіації</a:t>
            </a:r>
            <a:r>
              <a:rPr lang="en-US" sz="1600" b="1" dirty="0">
                <a:latin typeface="Calibri" panose="020F0502020204030204" pitchFamily="34" charset="0"/>
                <a:ea typeface="Times New Roman" panose="02020603050405020304" pitchFamily="18" charset="0"/>
                <a:cs typeface="Calibri" panose="020F0502020204030204" pitchFamily="34" charset="0"/>
              </a:rPr>
              <a:t> </a:t>
            </a:r>
          </a:p>
        </p:txBody>
      </p:sp>
      <p:sp>
        <p:nvSpPr>
          <p:cNvPr id="26" name="ZoneTexte 25">
            <a:extLst>
              <a:ext uri="{FF2B5EF4-FFF2-40B4-BE49-F238E27FC236}">
                <a16:creationId xmlns:a16="http://schemas.microsoft.com/office/drawing/2014/main" id="{C0E7C396-3F8C-46C1-AD54-6A150FD671DE}"/>
              </a:ext>
            </a:extLst>
          </p:cNvPr>
          <p:cNvSpPr txBox="1"/>
          <p:nvPr/>
        </p:nvSpPr>
        <p:spPr>
          <a:xfrm>
            <a:off x="757238" y="4596058"/>
            <a:ext cx="2297873" cy="523220"/>
          </a:xfrm>
          <a:prstGeom prst="rect">
            <a:avLst/>
          </a:prstGeom>
          <a:solidFill>
            <a:schemeClr val="bg1"/>
          </a:solidFill>
        </p:spPr>
        <p:txBody>
          <a:bodyPr wrap="none" rtlCol="0">
            <a:spAutoFit/>
          </a:bodyPr>
          <a:lstStyle/>
          <a:p>
            <a:r>
              <a:rPr lang="uk-U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Бета</a:t>
            </a:r>
            <a:r>
              <a:rPr lang="en-US"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uk-U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радіація</a:t>
            </a:r>
            <a:endParaRPr lang="en-US" sz="2800" dirty="0"/>
          </a:p>
        </p:txBody>
      </p:sp>
      <p:sp>
        <p:nvSpPr>
          <p:cNvPr id="28" name="ZoneTexte 27">
            <a:extLst>
              <a:ext uri="{FF2B5EF4-FFF2-40B4-BE49-F238E27FC236}">
                <a16:creationId xmlns:a16="http://schemas.microsoft.com/office/drawing/2014/main" id="{28032045-3C99-4319-B00D-17783E3E20B7}"/>
              </a:ext>
            </a:extLst>
          </p:cNvPr>
          <p:cNvSpPr txBox="1"/>
          <p:nvPr/>
        </p:nvSpPr>
        <p:spPr>
          <a:xfrm>
            <a:off x="660975" y="1787482"/>
            <a:ext cx="2585964" cy="523220"/>
          </a:xfrm>
          <a:prstGeom prst="rect">
            <a:avLst/>
          </a:prstGeom>
          <a:solidFill>
            <a:schemeClr val="bg1"/>
          </a:solidFill>
        </p:spPr>
        <p:txBody>
          <a:bodyPr wrap="none" rtlCol="0">
            <a:spAutoFit/>
          </a:bodyPr>
          <a:lstStyle/>
          <a:p>
            <a:r>
              <a:rPr lang="uk-U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Альфа</a:t>
            </a:r>
            <a:r>
              <a:rPr lang="en-US"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uk-U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радіація</a:t>
            </a:r>
            <a:endParaRPr lang="en-US" sz="2800" dirty="0"/>
          </a:p>
        </p:txBody>
      </p:sp>
      <p:sp>
        <p:nvSpPr>
          <p:cNvPr id="29" name="ZoneTexte 28">
            <a:extLst>
              <a:ext uri="{FF2B5EF4-FFF2-40B4-BE49-F238E27FC236}">
                <a16:creationId xmlns:a16="http://schemas.microsoft.com/office/drawing/2014/main" id="{E9336C2B-59AB-4A07-9C5A-93BA342575E5}"/>
              </a:ext>
            </a:extLst>
          </p:cNvPr>
          <p:cNvSpPr txBox="1"/>
          <p:nvPr/>
        </p:nvSpPr>
        <p:spPr>
          <a:xfrm>
            <a:off x="351605" y="3362289"/>
            <a:ext cx="3791656" cy="1015663"/>
          </a:xfrm>
          <a:prstGeom prst="rect">
            <a:avLst/>
          </a:prstGeom>
          <a:noFill/>
        </p:spPr>
        <p:txBody>
          <a:bodyPr wrap="square" rtlCol="0">
            <a:spAutoFit/>
          </a:bodyPr>
          <a:lstStyle/>
          <a:p>
            <a:pPr>
              <a:lnSpc>
                <a:spcPts val="2400"/>
              </a:lnSpc>
              <a:buClr>
                <a:schemeClr val="tx1">
                  <a:lumMod val="50000"/>
                  <a:lumOff val="50000"/>
                </a:schemeClr>
              </a:buClr>
              <a:buSzPct val="116000"/>
            </a:pPr>
            <a:r>
              <a:rPr lang="uk-UA" sz="2000" b="1" i="1" dirty="0"/>
              <a:t>Альфа часточки не проникають в шкіру і не пошкоджують тканини під нею</a:t>
            </a:r>
            <a:endParaRPr lang="uk-UA" sz="2000" b="1" i="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4" descr="Ionizing Radiation Trefoil Symbol on the Metal Surface Stock Photo - Image  of attention, danger: 179864200">
            <a:extLst>
              <a:ext uri="{FF2B5EF4-FFF2-40B4-BE49-F238E27FC236}">
                <a16:creationId xmlns:a16="http://schemas.microsoft.com/office/drawing/2014/main" id="{B21EC3C1-05A2-4561-81A4-3FCD5C53AC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11711" y="211765"/>
            <a:ext cx="1117143" cy="1117143"/>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B210A2DE-1A88-4CD5-AB2B-362A9DCF24A4}"/>
              </a:ext>
            </a:extLst>
          </p:cNvPr>
          <p:cNvSpPr txBox="1"/>
          <p:nvPr/>
        </p:nvSpPr>
        <p:spPr>
          <a:xfrm>
            <a:off x="705755" y="1309706"/>
            <a:ext cx="1600375" cy="523220"/>
          </a:xfrm>
          <a:prstGeom prst="rect">
            <a:avLst/>
          </a:prstGeom>
          <a:noFill/>
        </p:spPr>
        <p:txBody>
          <a:bodyPr wrap="none" rtlCol="0">
            <a:spAutoFit/>
          </a:bodyPr>
          <a:lstStyle/>
          <a:p>
            <a:r>
              <a:rPr lang="uk-UA" sz="2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Часточки</a:t>
            </a:r>
            <a:endParaRPr lang="en-US" sz="2800" dirty="0">
              <a:solidFill>
                <a:srgbClr val="FF0000"/>
              </a:solidFill>
            </a:endParaRPr>
          </a:p>
        </p:txBody>
      </p:sp>
      <p:sp>
        <p:nvSpPr>
          <p:cNvPr id="21" name="ZoneTexte 20">
            <a:extLst>
              <a:ext uri="{FF2B5EF4-FFF2-40B4-BE49-F238E27FC236}">
                <a16:creationId xmlns:a16="http://schemas.microsoft.com/office/drawing/2014/main" id="{E4984988-8C7E-42D7-BFD9-02C8AFD42DE3}"/>
              </a:ext>
            </a:extLst>
          </p:cNvPr>
          <p:cNvSpPr txBox="1"/>
          <p:nvPr/>
        </p:nvSpPr>
        <p:spPr>
          <a:xfrm>
            <a:off x="6667734" y="1312535"/>
            <a:ext cx="3652667" cy="523220"/>
          </a:xfrm>
          <a:prstGeom prst="rect">
            <a:avLst/>
          </a:prstGeom>
          <a:noFill/>
        </p:spPr>
        <p:txBody>
          <a:bodyPr wrap="none" rtlCol="0">
            <a:spAutoFit/>
          </a:bodyPr>
          <a:lstStyle/>
          <a:p>
            <a:r>
              <a:rPr lang="uk-UA" sz="2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Електромагнітні хвилі</a:t>
            </a:r>
            <a:endParaRPr lang="en-US" sz="2800" dirty="0">
              <a:solidFill>
                <a:srgbClr val="FF0000"/>
              </a:solidFill>
            </a:endParaRPr>
          </a:p>
        </p:txBody>
      </p:sp>
      <p:sp>
        <p:nvSpPr>
          <p:cNvPr id="22" name="ZoneTexte 21">
            <a:extLst>
              <a:ext uri="{FF2B5EF4-FFF2-40B4-BE49-F238E27FC236}">
                <a16:creationId xmlns:a16="http://schemas.microsoft.com/office/drawing/2014/main" id="{606C2114-A9C1-4CA6-A606-2975B5F771B8}"/>
              </a:ext>
            </a:extLst>
          </p:cNvPr>
          <p:cNvSpPr txBox="1"/>
          <p:nvPr/>
        </p:nvSpPr>
        <p:spPr>
          <a:xfrm>
            <a:off x="6843392" y="2534336"/>
            <a:ext cx="5145299" cy="3022366"/>
          </a:xfrm>
          <a:prstGeom prst="rect">
            <a:avLst/>
          </a:prstGeom>
          <a:noFill/>
        </p:spPr>
        <p:txBody>
          <a:bodyPr wrap="square">
            <a:spAutoFit/>
          </a:bodyPr>
          <a:lstStyle/>
          <a:p>
            <a:pPr>
              <a:lnSpc>
                <a:spcPct val="120000"/>
              </a:lnSpc>
              <a:buClr>
                <a:schemeClr val="tx1">
                  <a:lumMod val="50000"/>
                  <a:lumOff val="50000"/>
                </a:schemeClr>
              </a:buClr>
              <a:buSzPct val="116000"/>
            </a:pPr>
            <a:r>
              <a:rPr lang="uk-UA" sz="2000" dirty="0"/>
              <a:t>Проникає набагато </a:t>
            </a:r>
          </a:p>
          <a:p>
            <a:pPr>
              <a:lnSpc>
                <a:spcPct val="120000"/>
              </a:lnSpc>
              <a:buClr>
                <a:schemeClr val="tx1">
                  <a:lumMod val="50000"/>
                  <a:lumOff val="50000"/>
                </a:schemeClr>
              </a:buClr>
              <a:buSzPct val="116000"/>
            </a:pPr>
            <a:r>
              <a:rPr lang="uk-UA" sz="2000" dirty="0"/>
              <a:t>глибше крізь матерію</a:t>
            </a:r>
            <a:r>
              <a:rPr lang="uk-UA" sz="2000" dirty="0">
                <a:latin typeface="Calibri" panose="020F0502020204030204" pitchFamily="34" charset="0"/>
                <a:ea typeface="Times New Roman" panose="02020603050405020304" pitchFamily="18" charset="0"/>
                <a:cs typeface="Calibri" panose="020F0502020204030204" pitchFamily="34" charset="0"/>
              </a:rPr>
              <a:t>. </a:t>
            </a:r>
          </a:p>
          <a:p>
            <a:pPr>
              <a:lnSpc>
                <a:spcPct val="120000"/>
              </a:lnSpc>
              <a:buClr>
                <a:schemeClr val="tx1">
                  <a:lumMod val="50000"/>
                  <a:lumOff val="50000"/>
                </a:schemeClr>
              </a:buClr>
              <a:buSzPct val="116000"/>
            </a:pPr>
            <a:r>
              <a:rPr lang="uk-UA" sz="2000" dirty="0"/>
              <a:t>Її можна зупинити стіною/панеллю зі свинцю або бетону</a:t>
            </a:r>
            <a:r>
              <a:rPr lang="uk-UA" sz="2000" dirty="0">
                <a:latin typeface="Calibri" panose="020F0502020204030204" pitchFamily="34" charset="0"/>
                <a:ea typeface="Times New Roman" panose="02020603050405020304" pitchFamily="18" charset="0"/>
                <a:cs typeface="Calibri" panose="020F0502020204030204" pitchFamily="34" charset="0"/>
              </a:rPr>
              <a:t>. </a:t>
            </a:r>
          </a:p>
          <a:p>
            <a:pPr>
              <a:lnSpc>
                <a:spcPct val="120000"/>
              </a:lnSpc>
              <a:buClr>
                <a:schemeClr val="tx1">
                  <a:lumMod val="50000"/>
                  <a:lumOff val="50000"/>
                </a:schemeClr>
              </a:buClr>
              <a:buSzPct val="116000"/>
            </a:pPr>
            <a:r>
              <a:rPr lang="uk-UA" sz="2000" dirty="0"/>
              <a:t>Гамма-випромінювання </a:t>
            </a:r>
            <a:r>
              <a:rPr lang="uk-UA" sz="2000" b="1" i="1" dirty="0"/>
              <a:t>часто супроводжує викиди альфа- і бета-випромінювання </a:t>
            </a:r>
            <a:r>
              <a:rPr lang="uk-UA" sz="2000" dirty="0"/>
              <a:t>підчас ядерної аварії</a:t>
            </a:r>
            <a:r>
              <a:rPr lang="en-US" sz="2000" dirty="0">
                <a:latin typeface="Calibri" panose="020F0502020204030204" pitchFamily="34" charset="0"/>
                <a:ea typeface="Times New Roman" panose="02020603050405020304" pitchFamily="18" charset="0"/>
                <a:cs typeface="Calibri" panose="020F0502020204030204" pitchFamily="34" charset="0"/>
              </a:rPr>
              <a:t>. </a:t>
            </a:r>
          </a:p>
          <a:p>
            <a:pPr>
              <a:lnSpc>
                <a:spcPct val="120000"/>
              </a:lnSpc>
              <a:buClr>
                <a:schemeClr val="tx1">
                  <a:lumMod val="50000"/>
                  <a:lumOff val="50000"/>
                </a:schemeClr>
              </a:buClr>
              <a:buSzPct val="116000"/>
            </a:pPr>
            <a:r>
              <a:rPr lang="uk-UA" sz="2000" dirty="0">
                <a:solidFill>
                  <a:srgbClr val="FF0000"/>
                </a:solidFill>
                <a:latin typeface="Calibri" panose="020F0502020204030204" pitchFamily="34" charset="0"/>
                <a:ea typeface="Times New Roman" panose="02020603050405020304" pitchFamily="18" charset="0"/>
                <a:cs typeface="Calibri" panose="020F0502020204030204" pitchFamily="34" charset="0"/>
              </a:rPr>
              <a:t>ЇХ ПЕРШИМИ ВІДСТЕЖУЮТЬ ПІДЧАС АВАРІЇ</a:t>
            </a:r>
            <a:endParaRPr lang="en-US" sz="20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5" name="Picture 2" descr="Gamma ray - Wikipedia">
            <a:extLst>
              <a:ext uri="{FF2B5EF4-FFF2-40B4-BE49-F238E27FC236}">
                <a16:creationId xmlns:a16="http://schemas.microsoft.com/office/drawing/2014/main" id="{8E8D080A-CABE-4444-BBD0-9C213F82FC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074" y="2227174"/>
            <a:ext cx="1634832" cy="1124967"/>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24F64960-7643-4543-A6E0-E8AF00124E7E}"/>
              </a:ext>
            </a:extLst>
          </p:cNvPr>
          <p:cNvSpPr txBox="1"/>
          <p:nvPr/>
        </p:nvSpPr>
        <p:spPr>
          <a:xfrm>
            <a:off x="7073069" y="1808352"/>
            <a:ext cx="2327688" cy="523220"/>
          </a:xfrm>
          <a:prstGeom prst="rect">
            <a:avLst/>
          </a:prstGeom>
          <a:solidFill>
            <a:schemeClr val="bg1"/>
          </a:solidFill>
        </p:spPr>
        <p:txBody>
          <a:bodyPr wrap="none" rtlCol="0">
            <a:spAutoFit/>
          </a:bodyPr>
          <a:lstStyle/>
          <a:p>
            <a:r>
              <a:rPr lang="uk-U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Гама</a:t>
            </a:r>
            <a:r>
              <a:rPr lang="en-US"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uk-U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радіація</a:t>
            </a:r>
            <a:endParaRPr lang="en-US" sz="2800" dirty="0"/>
          </a:p>
        </p:txBody>
      </p:sp>
      <p:pic>
        <p:nvPicPr>
          <p:cNvPr id="9" name="Image 8">
            <a:extLst>
              <a:ext uri="{FF2B5EF4-FFF2-40B4-BE49-F238E27FC236}">
                <a16:creationId xmlns:a16="http://schemas.microsoft.com/office/drawing/2014/main" id="{C76188E5-ECA9-42BC-B14C-BDF5DD19928F}"/>
              </a:ext>
            </a:extLst>
          </p:cNvPr>
          <p:cNvPicPr>
            <a:picLocks noChangeAspect="1"/>
          </p:cNvPicPr>
          <p:nvPr/>
        </p:nvPicPr>
        <p:blipFill>
          <a:blip r:embed="rId14"/>
          <a:stretch>
            <a:fillRect/>
          </a:stretch>
        </p:blipFill>
        <p:spPr>
          <a:xfrm>
            <a:off x="2497856" y="3992432"/>
            <a:ext cx="3486167" cy="567175"/>
          </a:xfrm>
          <a:prstGeom prst="rect">
            <a:avLst/>
          </a:prstGeom>
        </p:spPr>
      </p:pic>
      <p:pic>
        <p:nvPicPr>
          <p:cNvPr id="13" name="Image 12">
            <a:extLst>
              <a:ext uri="{FF2B5EF4-FFF2-40B4-BE49-F238E27FC236}">
                <a16:creationId xmlns:a16="http://schemas.microsoft.com/office/drawing/2014/main" id="{2A9A565E-B929-4F8A-91C2-E730E7B3FC41}"/>
              </a:ext>
            </a:extLst>
          </p:cNvPr>
          <p:cNvPicPr>
            <a:picLocks noChangeAspect="1"/>
          </p:cNvPicPr>
          <p:nvPr/>
        </p:nvPicPr>
        <p:blipFill>
          <a:blip r:embed="rId15"/>
          <a:stretch>
            <a:fillRect/>
          </a:stretch>
        </p:blipFill>
        <p:spPr>
          <a:xfrm>
            <a:off x="2745723" y="6132129"/>
            <a:ext cx="3486167" cy="567176"/>
          </a:xfrm>
          <a:prstGeom prst="rect">
            <a:avLst/>
          </a:prstGeom>
        </p:spPr>
      </p:pic>
      <p:pic>
        <p:nvPicPr>
          <p:cNvPr id="18" name="Image 17">
            <a:extLst>
              <a:ext uri="{FF2B5EF4-FFF2-40B4-BE49-F238E27FC236}">
                <a16:creationId xmlns:a16="http://schemas.microsoft.com/office/drawing/2014/main" id="{9EB4E502-1683-45CD-984E-E36BAFFA18AB}"/>
              </a:ext>
            </a:extLst>
          </p:cNvPr>
          <p:cNvPicPr>
            <a:picLocks noChangeAspect="1"/>
          </p:cNvPicPr>
          <p:nvPr/>
        </p:nvPicPr>
        <p:blipFill>
          <a:blip r:embed="rId16"/>
          <a:stretch>
            <a:fillRect/>
          </a:stretch>
        </p:blipFill>
        <p:spPr>
          <a:xfrm>
            <a:off x="7625587" y="6119723"/>
            <a:ext cx="3486167" cy="567175"/>
          </a:xfrm>
          <a:prstGeom prst="rect">
            <a:avLst/>
          </a:prstGeom>
        </p:spPr>
      </p:pic>
      <p:sp>
        <p:nvSpPr>
          <p:cNvPr id="32" name="Rectangle 31">
            <a:extLst>
              <a:ext uri="{FF2B5EF4-FFF2-40B4-BE49-F238E27FC236}">
                <a16:creationId xmlns:a16="http://schemas.microsoft.com/office/drawing/2014/main" id="{A93F4996-DA05-42DA-881E-2C0894830581}"/>
              </a:ext>
            </a:extLst>
          </p:cNvPr>
          <p:cNvSpPr/>
          <p:nvPr/>
        </p:nvSpPr>
        <p:spPr>
          <a:xfrm>
            <a:off x="7166200" y="5702464"/>
            <a:ext cx="462773" cy="280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C84F3E75-8447-4420-AE2B-D080DD0DE5DF}"/>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467866926"/>
      </p:ext>
    </p:extLst>
  </p:cSld>
  <p:clrMapOvr>
    <a:masterClrMapping/>
  </p:clrMapOvr>
  <mc:AlternateContent xmlns:mc="http://schemas.openxmlformats.org/markup-compatibility/2006" xmlns:p14="http://schemas.microsoft.com/office/powerpoint/2010/main">
    <mc:Choice Requires="p14">
      <p:transition p14:dur="0" advTm="5127"/>
    </mc:Choice>
    <mc:Fallback xmlns="">
      <p:transition advTm="5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303"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4BBC1BD2-C51A-44B0-B917-8A29AB41B7A8}"/>
              </a:ext>
            </a:extLst>
          </p:cNvPr>
          <p:cNvSpPr txBox="1">
            <a:spLocks noGrp="1"/>
          </p:cNvSpPr>
          <p:nvPr>
            <p:ph idx="1"/>
            <p:custDataLst>
              <p:tags r:id="rId2"/>
            </p:custDataLst>
          </p:nvPr>
        </p:nvSpPr>
        <p:spPr>
          <a:xfrm>
            <a:off x="605789" y="661228"/>
            <a:ext cx="11242914" cy="701731"/>
          </a:xfrm>
          <a:prstGeom prst="rect">
            <a:avLst/>
          </a:prstGeom>
          <a:noFill/>
        </p:spPr>
        <p:txBody>
          <a:bodyPr wrap="square">
            <a:spAutoFit/>
          </a:bodyPr>
          <a:lstStyle/>
          <a:p>
            <a:pPr algn="just"/>
            <a:r>
              <a:rPr lang="uk-UA" sz="4400" b="1" dirty="0">
                <a:latin typeface="Calibri" panose="020F0502020204030204" pitchFamily="34" charset="0"/>
                <a:ea typeface="Times New Roman" panose="02020603050405020304" pitchFamily="18" charset="0"/>
                <a:cs typeface="Calibri" panose="020F0502020204030204" pitchFamily="34" charset="0"/>
              </a:rPr>
              <a:t>Вимірювання радіації</a:t>
            </a:r>
            <a:endParaRPr lang="en-GB" sz="44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425A1DE6-B7B7-4C54-BF2A-E01B27B1EAED}"/>
              </a:ext>
            </a:extLst>
          </p:cNvPr>
          <p:cNvSpPr>
            <a:spLocks noGrp="1"/>
          </p:cNvSpPr>
          <p:nvPr>
            <p:ph type="sldNum" sz="quarter" idx="12"/>
            <p:custDataLst>
              <p:tags r:id="rId3"/>
            </p:custDataLst>
          </p:nvPr>
        </p:nvSpPr>
        <p:spPr/>
        <p:txBody>
          <a:bodyPr/>
          <a:lstStyle/>
          <a:p>
            <a:fld id="{0F90A797-E979-4357-8754-B8C081F6BB77}" type="slidenum">
              <a:rPr lang="fr-FR" smtClean="0"/>
              <a:t>5</a:t>
            </a:fld>
            <a:endParaRPr lang="fr-FR" dirty="0"/>
          </a:p>
        </p:txBody>
      </p:sp>
      <p:sp>
        <p:nvSpPr>
          <p:cNvPr id="5" name="Titre 4">
            <a:extLst>
              <a:ext uri="{FF2B5EF4-FFF2-40B4-BE49-F238E27FC236}">
                <a16:creationId xmlns:a16="http://schemas.microsoft.com/office/drawing/2014/main" id="{394AD37B-8AA7-47E5-B15F-8913172699E9}"/>
              </a:ext>
            </a:extLst>
          </p:cNvPr>
          <p:cNvSpPr>
            <a:spLocks noGrp="1"/>
          </p:cNvSpPr>
          <p:nvPr>
            <p:ph type="title"/>
            <p:custDataLst>
              <p:tags r:id="rId4"/>
            </p:custDataLst>
          </p:nvPr>
        </p:nvSpPr>
        <p:spPr>
          <a:xfrm>
            <a:off x="0" y="210667"/>
            <a:ext cx="5376491" cy="349702"/>
          </a:xfrm>
        </p:spPr>
        <p:txBody>
          <a:bodyPr/>
          <a:lstStyle/>
          <a:p>
            <a:r>
              <a:rPr lang="uk-UA" b="1" spc="-5" dirty="0">
                <a:latin typeface="Calibri" panose="020F0502020204030204" pitchFamily="34" charset="0"/>
                <a:cs typeface="Calibri" panose="020F0502020204030204" pitchFamily="34" charset="0"/>
              </a:rPr>
              <a:t>Інструменти і одиниці вимірювання радіації</a:t>
            </a:r>
            <a:endParaRPr lang="en-US"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19ABAA34-145B-46B4-814C-80984B26785B}"/>
              </a:ext>
            </a:extLst>
          </p:cNvPr>
          <p:cNvSpPr txBox="1"/>
          <p:nvPr/>
        </p:nvSpPr>
        <p:spPr>
          <a:xfrm>
            <a:off x="2164014" y="4254982"/>
            <a:ext cx="3708639" cy="380018"/>
          </a:xfrm>
          <a:prstGeom prst="rect">
            <a:avLst/>
          </a:prstGeom>
          <a:noFill/>
        </p:spPr>
        <p:txBody>
          <a:bodyPr wrap="square">
            <a:spAutoFit/>
          </a:bodyPr>
          <a:lstStyle/>
          <a:p>
            <a:pPr algn="r"/>
            <a:endParaRPr lang="fr-FR" sz="816" b="1" i="1" dirty="0"/>
          </a:p>
        </p:txBody>
      </p:sp>
      <p:pic>
        <p:nvPicPr>
          <p:cNvPr id="33" name="Picture 4" descr="Ionizing Radiation Trefoil Symbol on the Metal Surface Stock Photo - Image  of attention, danger: 179864200">
            <a:extLst>
              <a:ext uri="{FF2B5EF4-FFF2-40B4-BE49-F238E27FC236}">
                <a16:creationId xmlns:a16="http://schemas.microsoft.com/office/drawing/2014/main" id="{425AFE86-7D67-4BEC-83DE-6DAAEE50CA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11711" y="211765"/>
            <a:ext cx="1117143" cy="11171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96A36D9-4E5B-4252-8F70-1BD74010379D}"/>
              </a:ext>
            </a:extLst>
          </p:cNvPr>
          <p:cNvSpPr/>
          <p:nvPr/>
        </p:nvSpPr>
        <p:spPr>
          <a:xfrm>
            <a:off x="1454727" y="6142794"/>
            <a:ext cx="709287" cy="71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oneTexte 17">
            <a:extLst>
              <a:ext uri="{FF2B5EF4-FFF2-40B4-BE49-F238E27FC236}">
                <a16:creationId xmlns:a16="http://schemas.microsoft.com/office/drawing/2014/main" id="{A00D3F4E-885F-4000-8275-43FF3BC28E64}"/>
              </a:ext>
            </a:extLst>
          </p:cNvPr>
          <p:cNvSpPr txBox="1"/>
          <p:nvPr/>
        </p:nvSpPr>
        <p:spPr>
          <a:xfrm>
            <a:off x="1802489" y="2320338"/>
            <a:ext cx="6696624" cy="1077218"/>
          </a:xfrm>
          <a:prstGeom prst="rect">
            <a:avLst/>
          </a:prstGeom>
          <a:noFill/>
        </p:spPr>
        <p:txBody>
          <a:bodyPr wrap="square">
            <a:spAutoFit/>
          </a:bodyPr>
          <a:lstStyle/>
          <a:p>
            <a:r>
              <a:rPr lang="uk-UA" sz="2400" b="1" i="0" dirty="0">
                <a:solidFill>
                  <a:srgbClr val="FF0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Радіоактивність</a:t>
            </a:r>
            <a:r>
              <a:rPr lang="en-US" sz="2000" b="1" i="0" dirty="0">
                <a:effectLst/>
                <a:latin typeface="Calibri" panose="020F0502020204030204" pitchFamily="34" charset="0"/>
                <a:ea typeface="Verdana" panose="020B0604030504040204" pitchFamily="34" charset="0"/>
                <a:cs typeface="Calibri" panose="020F0502020204030204" pitchFamily="34" charset="0"/>
              </a:rPr>
              <a:t> </a:t>
            </a:r>
          </a:p>
          <a:p>
            <a:r>
              <a:rPr lang="uk-UA" sz="2000" b="0" i="0" dirty="0">
                <a:solidFill>
                  <a:srgbClr val="333333"/>
                </a:solidFill>
                <a:effectLst/>
                <a:latin typeface="Calibri" panose="020F0502020204030204" pitchFamily="34" charset="0"/>
                <a:ea typeface="Verdana" panose="020B0604030504040204" pitchFamily="34" charset="0"/>
                <a:cs typeface="Calibri" panose="020F0502020204030204" pitchFamily="34" charset="0"/>
              </a:rPr>
              <a:t>Кількість іонізуючої радіації, вивільненої матеріалом. </a:t>
            </a:r>
          </a:p>
          <a:p>
            <a:r>
              <a:rPr lang="uk-UA" sz="2000" i="1" dirty="0">
                <a:latin typeface="Calibri" panose="020F0502020204030204" pitchFamily="34" charset="0"/>
                <a:ea typeface="Verdana" panose="020B0604030504040204" pitchFamily="34" charset="0"/>
                <a:cs typeface="Calibri" panose="020F0502020204030204" pitchFamily="34" charset="0"/>
              </a:rPr>
              <a:t>На скільки яскраво світиться твій Цезій?</a:t>
            </a:r>
            <a:endParaRPr lang="en-US" sz="2000"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endParaRPr>
          </a:p>
        </p:txBody>
      </p:sp>
      <p:pic>
        <p:nvPicPr>
          <p:cNvPr id="19" name="Image 18">
            <a:extLst>
              <a:ext uri="{FF2B5EF4-FFF2-40B4-BE49-F238E27FC236}">
                <a16:creationId xmlns:a16="http://schemas.microsoft.com/office/drawing/2014/main" id="{171FE7F2-9DD6-42C2-AC01-B9CD3EE7DD4A}"/>
              </a:ext>
            </a:extLst>
          </p:cNvPr>
          <p:cNvPicPr>
            <a:picLocks noChangeAspect="1"/>
          </p:cNvPicPr>
          <p:nvPr/>
        </p:nvPicPr>
        <p:blipFill>
          <a:blip r:embed="rId10"/>
          <a:stretch>
            <a:fillRect/>
          </a:stretch>
        </p:blipFill>
        <p:spPr>
          <a:xfrm>
            <a:off x="413106" y="1950646"/>
            <a:ext cx="1295400" cy="1552575"/>
          </a:xfrm>
          <a:prstGeom prst="rect">
            <a:avLst/>
          </a:prstGeom>
        </p:spPr>
      </p:pic>
      <p:pic>
        <p:nvPicPr>
          <p:cNvPr id="20" name="Image 19">
            <a:extLst>
              <a:ext uri="{FF2B5EF4-FFF2-40B4-BE49-F238E27FC236}">
                <a16:creationId xmlns:a16="http://schemas.microsoft.com/office/drawing/2014/main" id="{88EAC018-ED00-47E3-8631-8D4BA95E669D}"/>
              </a:ext>
            </a:extLst>
          </p:cNvPr>
          <p:cNvPicPr>
            <a:picLocks noChangeAspect="1"/>
          </p:cNvPicPr>
          <p:nvPr/>
        </p:nvPicPr>
        <p:blipFill>
          <a:blip r:embed="rId11"/>
          <a:stretch>
            <a:fillRect/>
          </a:stretch>
        </p:blipFill>
        <p:spPr>
          <a:xfrm>
            <a:off x="408465" y="3546325"/>
            <a:ext cx="1285875" cy="1571625"/>
          </a:xfrm>
          <a:prstGeom prst="rect">
            <a:avLst/>
          </a:prstGeom>
        </p:spPr>
      </p:pic>
      <p:pic>
        <p:nvPicPr>
          <p:cNvPr id="21" name="Image 20">
            <a:extLst>
              <a:ext uri="{FF2B5EF4-FFF2-40B4-BE49-F238E27FC236}">
                <a16:creationId xmlns:a16="http://schemas.microsoft.com/office/drawing/2014/main" id="{982D9A12-3E54-4540-99B0-00B8BF404DD9}"/>
              </a:ext>
            </a:extLst>
          </p:cNvPr>
          <p:cNvPicPr>
            <a:picLocks noChangeAspect="1"/>
          </p:cNvPicPr>
          <p:nvPr/>
        </p:nvPicPr>
        <p:blipFill>
          <a:blip r:embed="rId12"/>
          <a:stretch>
            <a:fillRect/>
          </a:stretch>
        </p:blipFill>
        <p:spPr>
          <a:xfrm>
            <a:off x="408465" y="5147831"/>
            <a:ext cx="1343025" cy="1543050"/>
          </a:xfrm>
          <a:prstGeom prst="rect">
            <a:avLst/>
          </a:prstGeom>
        </p:spPr>
      </p:pic>
      <p:sp>
        <p:nvSpPr>
          <p:cNvPr id="24" name="ZoneTexte 23">
            <a:extLst>
              <a:ext uri="{FF2B5EF4-FFF2-40B4-BE49-F238E27FC236}">
                <a16:creationId xmlns:a16="http://schemas.microsoft.com/office/drawing/2014/main" id="{AF8A638E-6B36-4219-967B-B0E630BE46A5}"/>
              </a:ext>
            </a:extLst>
          </p:cNvPr>
          <p:cNvSpPr txBox="1"/>
          <p:nvPr/>
        </p:nvSpPr>
        <p:spPr>
          <a:xfrm>
            <a:off x="8870598" y="2131363"/>
            <a:ext cx="1578394" cy="830997"/>
          </a:xfrm>
          <a:prstGeom prst="rect">
            <a:avLst/>
          </a:prstGeom>
          <a:noFill/>
        </p:spPr>
        <p:txBody>
          <a:bodyPr wrap="square">
            <a:spAutoFit/>
          </a:bodyPr>
          <a:lstStyle/>
          <a:p>
            <a:r>
              <a:rPr lang="uk-UA" sz="2400" b="1" i="0" dirty="0">
                <a:latin typeface="Calibri" panose="020F0502020204030204" pitchFamily="34" charset="0"/>
                <a:ea typeface="Verdana" panose="020B0604030504040204" pitchFamily="34" charset="0"/>
                <a:cs typeface="Calibri" panose="020F0502020204030204" pitchFamily="34" charset="0"/>
              </a:rPr>
              <a:t>Бекерель</a:t>
            </a:r>
            <a:r>
              <a:rPr lang="en-US" sz="2400" b="1" i="0" dirty="0">
                <a:latin typeface="Calibri" panose="020F0502020204030204" pitchFamily="34" charset="0"/>
                <a:ea typeface="Verdana" panose="020B0604030504040204" pitchFamily="34" charset="0"/>
                <a:cs typeface="Calibri" panose="020F0502020204030204" pitchFamily="34" charset="0"/>
              </a:rPr>
              <a:t> (</a:t>
            </a:r>
            <a:r>
              <a:rPr lang="en-US" sz="2400" b="1" i="0" dirty="0" err="1">
                <a:latin typeface="Calibri" panose="020F0502020204030204" pitchFamily="34" charset="0"/>
                <a:ea typeface="Verdana" panose="020B0604030504040204" pitchFamily="34" charset="0"/>
                <a:cs typeface="Calibri" panose="020F0502020204030204" pitchFamily="34" charset="0"/>
              </a:rPr>
              <a:t>Bq</a:t>
            </a:r>
            <a:r>
              <a:rPr lang="en-US" sz="2400" b="1" i="0" dirty="0">
                <a:latin typeface="Calibri" panose="020F0502020204030204" pitchFamily="34" charset="0"/>
                <a:ea typeface="Verdana" panose="020B0604030504040204" pitchFamily="34" charset="0"/>
                <a:cs typeface="Calibri" panose="020F0502020204030204" pitchFamily="34" charset="0"/>
              </a:rPr>
              <a:t>)</a:t>
            </a:r>
            <a:r>
              <a:rPr lang="en-US" sz="2400" i="0" dirty="0">
                <a:latin typeface="Calibri" panose="020F0502020204030204" pitchFamily="34" charset="0"/>
                <a:ea typeface="Verdana" panose="020B0604030504040204" pitchFamily="34" charset="0"/>
                <a:cs typeface="Calibri" panose="020F0502020204030204" pitchFamily="34" charset="0"/>
              </a:rPr>
              <a:t> </a:t>
            </a:r>
            <a:endParaRPr lang="en-US" sz="2400" i="1" dirty="0">
              <a:latin typeface="Calibri" panose="020F0502020204030204" pitchFamily="34" charset="0"/>
              <a:ea typeface="Verdana" panose="020B0604030504040204" pitchFamily="34" charset="0"/>
              <a:cs typeface="Calibri" panose="020F0502020204030204" pitchFamily="34" charset="0"/>
            </a:endParaRPr>
          </a:p>
        </p:txBody>
      </p:sp>
      <p:sp>
        <p:nvSpPr>
          <p:cNvPr id="26" name="ZoneTexte 25">
            <a:extLst>
              <a:ext uri="{FF2B5EF4-FFF2-40B4-BE49-F238E27FC236}">
                <a16:creationId xmlns:a16="http://schemas.microsoft.com/office/drawing/2014/main" id="{BC10FD1C-8400-4231-9F67-CAE38EDF9C84}"/>
              </a:ext>
            </a:extLst>
          </p:cNvPr>
          <p:cNvSpPr txBox="1"/>
          <p:nvPr/>
        </p:nvSpPr>
        <p:spPr>
          <a:xfrm>
            <a:off x="1802489" y="3683231"/>
            <a:ext cx="6877430" cy="1077218"/>
          </a:xfrm>
          <a:prstGeom prst="rect">
            <a:avLst/>
          </a:prstGeom>
          <a:noFill/>
        </p:spPr>
        <p:txBody>
          <a:bodyPr wrap="square">
            <a:spAutoFit/>
          </a:bodyPr>
          <a:lstStyle/>
          <a:p>
            <a:r>
              <a:rPr lang="uk-UA" sz="2400" b="1" i="0" dirty="0">
                <a:solidFill>
                  <a:srgbClr val="FF0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Поглинена доза</a:t>
            </a:r>
            <a:endParaRPr lang="en-US" sz="2400" dirty="0">
              <a:solidFill>
                <a:srgbClr val="FF0000"/>
              </a:solidFill>
              <a:latin typeface="Calibri" panose="020F0502020204030204" pitchFamily="34" charset="0"/>
              <a:ea typeface="Verdana" panose="020B0604030504040204" pitchFamily="34" charset="0"/>
              <a:cs typeface="Calibri" panose="020F0502020204030204" pitchFamily="34" charset="0"/>
            </a:endParaRPr>
          </a:p>
          <a:p>
            <a:r>
              <a:rPr lang="uk-UA" sz="2000" dirty="0">
                <a:solidFill>
                  <a:srgbClr val="333333"/>
                </a:solidFill>
                <a:latin typeface="Calibri" panose="020F0502020204030204" pitchFamily="34" charset="0"/>
                <a:ea typeface="Verdana" panose="020B0604030504040204" pitchFamily="34" charset="0"/>
                <a:cs typeface="Calibri" panose="020F0502020204030204" pitchFamily="34" charset="0"/>
              </a:rPr>
              <a:t>Кількість радіації, абсорбованої об’єктом або людиною</a:t>
            </a:r>
            <a:r>
              <a:rPr lang="en-US" sz="2000" b="0" i="0" dirty="0">
                <a:solidFill>
                  <a:srgbClr val="333333"/>
                </a:solidFill>
                <a:effectLst/>
                <a:latin typeface="Calibri" panose="020F0502020204030204" pitchFamily="34" charset="0"/>
                <a:ea typeface="Verdana" panose="020B0604030504040204" pitchFamily="34" charset="0"/>
                <a:cs typeface="Calibri" panose="020F0502020204030204" pitchFamily="34" charset="0"/>
              </a:rPr>
              <a:t>.</a:t>
            </a:r>
            <a:r>
              <a:rPr lang="en-US" sz="2000" b="0" i="1" dirty="0">
                <a:solidFill>
                  <a:srgbClr val="333333"/>
                </a:solidFill>
                <a:effectLst/>
                <a:latin typeface="Calibri" panose="020F0502020204030204" pitchFamily="34" charset="0"/>
                <a:ea typeface="Verdana" panose="020B0604030504040204" pitchFamily="34" charset="0"/>
                <a:cs typeface="Calibri" panose="020F0502020204030204" pitchFamily="34" charset="0"/>
              </a:rPr>
              <a:t> </a:t>
            </a:r>
            <a:endParaRPr lang="uk-UA" sz="2000" b="0" i="1" dirty="0">
              <a:solidFill>
                <a:srgbClr val="333333"/>
              </a:solidFill>
              <a:effectLst/>
              <a:latin typeface="Calibri" panose="020F0502020204030204" pitchFamily="34" charset="0"/>
              <a:ea typeface="Verdana" panose="020B0604030504040204" pitchFamily="34" charset="0"/>
              <a:cs typeface="Calibri" panose="020F0502020204030204" pitchFamily="34" charset="0"/>
            </a:endParaRPr>
          </a:p>
          <a:p>
            <a:r>
              <a:rPr lang="uk-UA" sz="2000" i="1" dirty="0">
                <a:solidFill>
                  <a:srgbClr val="333333"/>
                </a:solidFill>
                <a:latin typeface="Calibri" panose="020F0502020204030204" pitchFamily="34" charset="0"/>
                <a:ea typeface="Verdana" panose="020B0604030504040204" pitchFamily="34" charset="0"/>
                <a:cs typeface="Calibri" panose="020F0502020204030204" pitchFamily="34" charset="0"/>
              </a:rPr>
              <a:t>Як яскраво ти будеш світитися після Цезію? </a:t>
            </a:r>
            <a:endParaRPr lang="en-US" sz="2000" i="1"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51865CA8-C0BF-4736-A8DA-31D8E1400A84}"/>
              </a:ext>
            </a:extLst>
          </p:cNvPr>
          <p:cNvSpPr txBox="1"/>
          <p:nvPr/>
        </p:nvSpPr>
        <p:spPr>
          <a:xfrm>
            <a:off x="8845658" y="3532015"/>
            <a:ext cx="2004957" cy="461665"/>
          </a:xfrm>
          <a:prstGeom prst="rect">
            <a:avLst/>
          </a:prstGeom>
          <a:noFill/>
        </p:spPr>
        <p:txBody>
          <a:bodyPr wrap="square">
            <a:spAutoFit/>
          </a:bodyPr>
          <a:lstStyle/>
          <a:p>
            <a:r>
              <a:rPr lang="uk-UA" sz="2400" b="1" i="0" dirty="0" err="1">
                <a:latin typeface="Calibri" panose="020F0502020204030204" pitchFamily="34" charset="0"/>
                <a:ea typeface="Verdana" panose="020B0604030504040204" pitchFamily="34" charset="0"/>
                <a:cs typeface="Calibri" panose="020F0502020204030204" pitchFamily="34" charset="0"/>
              </a:rPr>
              <a:t>Грей</a:t>
            </a:r>
            <a:r>
              <a:rPr lang="en-US" sz="2400" b="1" i="0" dirty="0">
                <a:latin typeface="Calibri" panose="020F0502020204030204" pitchFamily="34" charset="0"/>
                <a:ea typeface="Verdana" panose="020B0604030504040204" pitchFamily="34" charset="0"/>
                <a:cs typeface="Calibri" panose="020F0502020204030204" pitchFamily="34" charset="0"/>
              </a:rPr>
              <a:t> (</a:t>
            </a:r>
            <a:r>
              <a:rPr lang="en-US" sz="2400" b="1" i="0" dirty="0" err="1">
                <a:latin typeface="Calibri" panose="020F0502020204030204" pitchFamily="34" charset="0"/>
                <a:ea typeface="Verdana" panose="020B0604030504040204" pitchFamily="34" charset="0"/>
                <a:cs typeface="Calibri" panose="020F0502020204030204" pitchFamily="34" charset="0"/>
              </a:rPr>
              <a:t>Gy</a:t>
            </a:r>
            <a:r>
              <a:rPr lang="en-US" sz="2400" b="1" i="0" dirty="0">
                <a:latin typeface="Calibri" panose="020F0502020204030204" pitchFamily="34" charset="0"/>
                <a:ea typeface="Verdana" panose="020B0604030504040204" pitchFamily="34" charset="0"/>
                <a:cs typeface="Calibri" panose="020F0502020204030204" pitchFamily="34" charset="0"/>
              </a:rPr>
              <a:t>)</a:t>
            </a:r>
            <a:r>
              <a:rPr lang="en-US" sz="2400" i="0" dirty="0">
                <a:latin typeface="Calibri" panose="020F0502020204030204" pitchFamily="34" charset="0"/>
                <a:ea typeface="Verdana" panose="020B0604030504040204" pitchFamily="34" charset="0"/>
                <a:cs typeface="Calibri" panose="020F0502020204030204" pitchFamily="34" charset="0"/>
              </a:rPr>
              <a:t> </a:t>
            </a:r>
            <a:endParaRPr lang="en-US" sz="2400" i="1" dirty="0">
              <a:latin typeface="Calibri" panose="020F0502020204030204" pitchFamily="34" charset="0"/>
              <a:ea typeface="Verdana" panose="020B0604030504040204" pitchFamily="34" charset="0"/>
              <a:cs typeface="Calibri" panose="020F0502020204030204" pitchFamily="34" charset="0"/>
            </a:endParaRPr>
          </a:p>
        </p:txBody>
      </p:sp>
      <p:sp>
        <p:nvSpPr>
          <p:cNvPr id="28" name="ZoneTexte 27">
            <a:extLst>
              <a:ext uri="{FF2B5EF4-FFF2-40B4-BE49-F238E27FC236}">
                <a16:creationId xmlns:a16="http://schemas.microsoft.com/office/drawing/2014/main" id="{C01B45FA-5843-4171-A7E4-B77E30C8580A}"/>
              </a:ext>
            </a:extLst>
          </p:cNvPr>
          <p:cNvSpPr txBox="1"/>
          <p:nvPr/>
        </p:nvSpPr>
        <p:spPr>
          <a:xfrm>
            <a:off x="1751490" y="5251425"/>
            <a:ext cx="6754504" cy="1077218"/>
          </a:xfrm>
          <a:prstGeom prst="rect">
            <a:avLst/>
          </a:prstGeom>
          <a:noFill/>
        </p:spPr>
        <p:txBody>
          <a:bodyPr wrap="square">
            <a:spAutoFit/>
          </a:bodyPr>
          <a:lstStyle/>
          <a:p>
            <a:r>
              <a:rPr lang="uk-UA" sz="2400" b="1" i="0" dirty="0">
                <a:solidFill>
                  <a:srgbClr val="FF0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Еквівалент дози</a:t>
            </a:r>
            <a:endParaRPr lang="en-US" sz="2400" b="1" i="0" dirty="0">
              <a:solidFill>
                <a:srgbClr val="FF0000"/>
              </a:solidFill>
              <a:effectLst/>
              <a:latin typeface="Calibri" panose="020F0502020204030204" pitchFamily="34" charset="0"/>
              <a:ea typeface="Verdana" panose="020B0604030504040204" pitchFamily="34" charset="0"/>
              <a:cs typeface="Calibri" panose="020F0502020204030204" pitchFamily="34" charset="0"/>
            </a:endParaRPr>
          </a:p>
          <a:p>
            <a:r>
              <a:rPr lang="uk-UA" sz="2000" b="0" i="0" dirty="0">
                <a:solidFill>
                  <a:srgbClr val="333333"/>
                </a:solidFill>
                <a:effectLst/>
                <a:latin typeface="Calibri" panose="020F0502020204030204" pitchFamily="34" charset="0"/>
                <a:ea typeface="Verdana" panose="020B0604030504040204" pitchFamily="34" charset="0"/>
                <a:cs typeface="Calibri" panose="020F0502020204030204" pitchFamily="34" charset="0"/>
              </a:rPr>
              <a:t>Комбінує кількість абсорбованої радіації і медичні наслідки</a:t>
            </a:r>
            <a:r>
              <a:rPr lang="en-US" sz="2000" b="0" i="0" dirty="0">
                <a:solidFill>
                  <a:srgbClr val="333333"/>
                </a:solidFill>
                <a:effectLst/>
                <a:latin typeface="Calibri" panose="020F0502020204030204" pitchFamily="34" charset="0"/>
                <a:ea typeface="Verdana" panose="020B0604030504040204" pitchFamily="34" charset="0"/>
                <a:cs typeface="Calibri" panose="020F0502020204030204" pitchFamily="34" charset="0"/>
              </a:rPr>
              <a:t> </a:t>
            </a:r>
            <a:r>
              <a:rPr lang="uk-UA" sz="2000" b="0" i="0" dirty="0">
                <a:solidFill>
                  <a:srgbClr val="333333"/>
                </a:solidFill>
                <a:effectLst/>
                <a:latin typeface="Calibri" panose="020F0502020204030204" pitchFamily="34" charset="0"/>
                <a:ea typeface="Verdana" panose="020B0604030504040204" pitchFamily="34" charset="0"/>
                <a:cs typeface="Calibri" panose="020F0502020204030204" pitchFamily="34" charset="0"/>
              </a:rPr>
              <a:t>від цього типу радіації.</a:t>
            </a:r>
            <a:endParaRPr lang="en-US" sz="2000"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endParaRPr>
          </a:p>
        </p:txBody>
      </p:sp>
      <p:sp>
        <p:nvSpPr>
          <p:cNvPr id="29" name="ZoneTexte 28">
            <a:extLst>
              <a:ext uri="{FF2B5EF4-FFF2-40B4-BE49-F238E27FC236}">
                <a16:creationId xmlns:a16="http://schemas.microsoft.com/office/drawing/2014/main" id="{802E3097-30C8-43D6-9DF1-E5ACEEDE1D88}"/>
              </a:ext>
            </a:extLst>
          </p:cNvPr>
          <p:cNvSpPr txBox="1"/>
          <p:nvPr/>
        </p:nvSpPr>
        <p:spPr>
          <a:xfrm>
            <a:off x="8802756" y="5318576"/>
            <a:ext cx="2855843" cy="1200329"/>
          </a:xfrm>
          <a:prstGeom prst="rect">
            <a:avLst/>
          </a:prstGeom>
          <a:noFill/>
        </p:spPr>
        <p:txBody>
          <a:bodyPr wrap="square">
            <a:spAutoFit/>
          </a:bodyPr>
          <a:lstStyle/>
          <a:p>
            <a:r>
              <a:rPr lang="uk-UA" sz="2400" b="1" i="0" dirty="0" err="1">
                <a:solidFill>
                  <a:srgbClr val="FF0000"/>
                </a:solidFill>
                <a:latin typeface="Calibri" panose="020F0502020204030204" pitchFamily="34" charset="0"/>
                <a:ea typeface="Verdana" panose="020B0604030504040204" pitchFamily="34" charset="0"/>
                <a:cs typeface="Calibri" panose="020F0502020204030204" pitchFamily="34" charset="0"/>
              </a:rPr>
              <a:t>Зіверт</a:t>
            </a:r>
            <a:r>
              <a:rPr lang="en-US" sz="2400" b="1" i="0" dirty="0">
                <a:solidFill>
                  <a:srgbClr val="FF0000"/>
                </a:solidFill>
                <a:latin typeface="Calibri" panose="020F0502020204030204" pitchFamily="34" charset="0"/>
                <a:ea typeface="Verdana" panose="020B0604030504040204" pitchFamily="34" charset="0"/>
                <a:cs typeface="Calibri" panose="020F0502020204030204" pitchFamily="34" charset="0"/>
              </a:rPr>
              <a:t> (</a:t>
            </a:r>
            <a:r>
              <a:rPr lang="en-US" sz="2400" b="1" i="0" dirty="0" err="1">
                <a:solidFill>
                  <a:srgbClr val="FF0000"/>
                </a:solidFill>
                <a:latin typeface="Calibri" panose="020F0502020204030204" pitchFamily="34" charset="0"/>
                <a:ea typeface="Verdana" panose="020B0604030504040204" pitchFamily="34" charset="0"/>
                <a:cs typeface="Calibri" panose="020F0502020204030204" pitchFamily="34" charset="0"/>
              </a:rPr>
              <a:t>Sv</a:t>
            </a:r>
            <a:r>
              <a:rPr lang="en-US" sz="2400" b="1" i="0" dirty="0">
                <a:solidFill>
                  <a:srgbClr val="FF0000"/>
                </a:solidFill>
                <a:latin typeface="Calibri" panose="020F0502020204030204" pitchFamily="34" charset="0"/>
                <a:ea typeface="Verdana" panose="020B0604030504040204" pitchFamily="34" charset="0"/>
                <a:cs typeface="Calibri" panose="020F0502020204030204" pitchFamily="34" charset="0"/>
              </a:rPr>
              <a:t>)</a:t>
            </a:r>
            <a:endParaRPr lang="en-US" sz="2400" b="1" dirty="0">
              <a:solidFill>
                <a:srgbClr val="FF0000"/>
              </a:solidFill>
              <a:latin typeface="Calibri" panose="020F0502020204030204" pitchFamily="34" charset="0"/>
              <a:ea typeface="Verdana" panose="020B0604030504040204" pitchFamily="34" charset="0"/>
              <a:cs typeface="Calibri" panose="020F0502020204030204" pitchFamily="34" charset="0"/>
            </a:endParaRPr>
          </a:p>
          <a:p>
            <a:r>
              <a:rPr lang="en-US" sz="2400" i="1" noProof="0" dirty="0"/>
              <a:t>0,1µSv/h </a:t>
            </a:r>
            <a:r>
              <a:rPr lang="uk-UA" sz="2400" i="1" dirty="0"/>
              <a:t>нормальна</a:t>
            </a:r>
            <a:r>
              <a:rPr lang="en-US" sz="2400" i="1" dirty="0"/>
              <a:t> </a:t>
            </a:r>
          </a:p>
          <a:p>
            <a:r>
              <a:rPr lang="uk-UA" sz="2400" i="1" dirty="0"/>
              <a:t>радіація</a:t>
            </a:r>
            <a:endParaRPr lang="en-US" sz="2400" i="1" noProof="0" dirty="0"/>
          </a:p>
        </p:txBody>
      </p:sp>
      <p:sp>
        <p:nvSpPr>
          <p:cNvPr id="32" name="Rectangle : coins arrondis 31">
            <a:extLst>
              <a:ext uri="{FF2B5EF4-FFF2-40B4-BE49-F238E27FC236}">
                <a16:creationId xmlns:a16="http://schemas.microsoft.com/office/drawing/2014/main" id="{93B00DE5-2086-4BD6-BF7E-4BE8AE52534B}"/>
              </a:ext>
            </a:extLst>
          </p:cNvPr>
          <p:cNvSpPr/>
          <p:nvPr/>
        </p:nvSpPr>
        <p:spPr>
          <a:xfrm>
            <a:off x="113860" y="1557107"/>
            <a:ext cx="11544740" cy="5198534"/>
          </a:xfrm>
          <a:prstGeom prst="round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BB4C0BD0-421B-49FD-BF41-7F842989EF6B}"/>
              </a:ext>
            </a:extLst>
          </p:cNvPr>
          <p:cNvSpPr txBox="1"/>
          <p:nvPr/>
        </p:nvSpPr>
        <p:spPr>
          <a:xfrm>
            <a:off x="700565" y="1371542"/>
            <a:ext cx="5395435" cy="461665"/>
          </a:xfrm>
          <a:prstGeom prst="rect">
            <a:avLst/>
          </a:prstGeom>
          <a:solidFill>
            <a:schemeClr val="bg1"/>
          </a:solidFill>
        </p:spPr>
        <p:txBody>
          <a:bodyPr wrap="square">
            <a:spAutoFit/>
          </a:bodyPr>
          <a:lstStyle/>
          <a:p>
            <a:r>
              <a:rPr lang="uk-UA" sz="2400" b="1"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ПОСІБНИК З РАДІАЦІЇ ВІД СІМПСОНІВ</a:t>
            </a:r>
            <a:endParaRPr lang="en-US" sz="2400"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endParaRPr>
          </a:p>
        </p:txBody>
      </p:sp>
      <p:sp>
        <p:nvSpPr>
          <p:cNvPr id="11" name="Ellipse 10">
            <a:extLst>
              <a:ext uri="{FF2B5EF4-FFF2-40B4-BE49-F238E27FC236}">
                <a16:creationId xmlns:a16="http://schemas.microsoft.com/office/drawing/2014/main" id="{5C17B970-C00D-4974-B54F-3B530C34B5DA}"/>
              </a:ext>
            </a:extLst>
          </p:cNvPr>
          <p:cNvSpPr/>
          <p:nvPr/>
        </p:nvSpPr>
        <p:spPr>
          <a:xfrm>
            <a:off x="165795" y="4870992"/>
            <a:ext cx="11730743" cy="1944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Audio 30">
            <a:hlinkClick r:id="" action="ppaction://media"/>
            <a:extLst>
              <a:ext uri="{FF2B5EF4-FFF2-40B4-BE49-F238E27FC236}">
                <a16:creationId xmlns:a16="http://schemas.microsoft.com/office/drawing/2014/main" id="{0775BEFA-AFB0-E831-95EB-9A42F8F65F1E}"/>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015139424"/>
      </p:ext>
    </p:extLst>
  </p:cSld>
  <p:clrMapOvr>
    <a:masterClrMapping/>
  </p:clrMapOvr>
  <mc:AlternateContent xmlns:mc="http://schemas.openxmlformats.org/markup-compatibility/2006" xmlns:p14="http://schemas.microsoft.com/office/powerpoint/2010/main">
    <mc:Choice Requires="p14">
      <p:transition p14:dur="0" advTm="105406"/>
    </mc:Choice>
    <mc:Fallback xmlns="">
      <p:transition advTm="105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8">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31"/>
                </p:tgtEl>
              </p:cMediaNode>
            </p:audio>
          </p:childTnLst>
        </p:cTn>
      </p:par>
    </p:tnLst>
    <p:bldLst>
      <p:bldP spid="24" grpId="0"/>
      <p:bldP spid="27" grpId="0"/>
      <p:bldP spid="29" grpId="0"/>
      <p:bldP spid="32" grpId="0" animBg="1"/>
      <p:bldP spid="2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4BBC1BD2-C51A-44B0-B917-8A29AB41B7A8}"/>
              </a:ext>
            </a:extLst>
          </p:cNvPr>
          <p:cNvSpPr txBox="1">
            <a:spLocks noGrp="1"/>
          </p:cNvSpPr>
          <p:nvPr>
            <p:ph idx="1"/>
            <p:custDataLst>
              <p:tags r:id="rId2"/>
            </p:custDataLst>
          </p:nvPr>
        </p:nvSpPr>
        <p:spPr>
          <a:xfrm>
            <a:off x="605789" y="620284"/>
            <a:ext cx="11242914" cy="701731"/>
          </a:xfrm>
          <a:prstGeom prst="rect">
            <a:avLst/>
          </a:prstGeom>
          <a:noFill/>
        </p:spPr>
        <p:txBody>
          <a:bodyPr wrap="square">
            <a:spAutoFit/>
          </a:bodyPr>
          <a:lstStyle/>
          <a:p>
            <a:pPr algn="just"/>
            <a:r>
              <a:rPr lang="uk-UA" sz="4400" b="1" dirty="0">
                <a:latin typeface="Calibri" panose="020F0502020204030204" pitchFamily="34" charset="0"/>
                <a:ea typeface="Times New Roman" panose="02020603050405020304" pitchFamily="18" charset="0"/>
                <a:cs typeface="Calibri" panose="020F0502020204030204" pitchFamily="34" charset="0"/>
              </a:rPr>
              <a:t>Вимірювання радіації</a:t>
            </a:r>
            <a:endParaRPr lang="en-GB" sz="44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425A1DE6-B7B7-4C54-BF2A-E01B27B1EAED}"/>
              </a:ext>
            </a:extLst>
          </p:cNvPr>
          <p:cNvSpPr>
            <a:spLocks noGrp="1"/>
          </p:cNvSpPr>
          <p:nvPr>
            <p:ph type="sldNum" sz="quarter" idx="12"/>
            <p:custDataLst>
              <p:tags r:id="rId3"/>
            </p:custDataLst>
          </p:nvPr>
        </p:nvSpPr>
        <p:spPr/>
        <p:txBody>
          <a:bodyPr/>
          <a:lstStyle/>
          <a:p>
            <a:fld id="{0F90A797-E979-4357-8754-B8C081F6BB77}" type="slidenum">
              <a:rPr lang="fr-FR" smtClean="0"/>
              <a:t>6</a:t>
            </a:fld>
            <a:endParaRPr lang="fr-FR" dirty="0"/>
          </a:p>
        </p:txBody>
      </p:sp>
      <p:sp>
        <p:nvSpPr>
          <p:cNvPr id="5" name="Titre 4">
            <a:extLst>
              <a:ext uri="{FF2B5EF4-FFF2-40B4-BE49-F238E27FC236}">
                <a16:creationId xmlns:a16="http://schemas.microsoft.com/office/drawing/2014/main" id="{394AD37B-8AA7-47E5-B15F-8913172699E9}"/>
              </a:ext>
            </a:extLst>
          </p:cNvPr>
          <p:cNvSpPr>
            <a:spLocks noGrp="1"/>
          </p:cNvSpPr>
          <p:nvPr>
            <p:ph type="title"/>
            <p:custDataLst>
              <p:tags r:id="rId4"/>
            </p:custDataLst>
          </p:nvPr>
        </p:nvSpPr>
        <p:spPr>
          <a:xfrm>
            <a:off x="0" y="210667"/>
            <a:ext cx="5376491" cy="349702"/>
          </a:xfrm>
        </p:spPr>
        <p:txBody>
          <a:bodyPr/>
          <a:lstStyle/>
          <a:p>
            <a:r>
              <a:rPr lang="uk-UA" b="1" spc="-5" dirty="0">
                <a:latin typeface="Calibri" panose="020F0502020204030204" pitchFamily="34" charset="0"/>
                <a:cs typeface="Calibri" panose="020F0502020204030204" pitchFamily="34" charset="0"/>
              </a:rPr>
              <a:t>Інструменти і одиниці вимірювання радіації</a:t>
            </a:r>
            <a:endParaRPr lang="en-US" dirty="0">
              <a:latin typeface="Calibri" panose="020F0502020204030204" pitchFamily="34" charset="0"/>
              <a:cs typeface="Calibri" panose="020F0502020204030204" pitchFamily="34" charset="0"/>
            </a:endParaRPr>
          </a:p>
        </p:txBody>
      </p:sp>
      <p:pic>
        <p:nvPicPr>
          <p:cNvPr id="17" name="Picture 4" descr="Ionizing Radiation Trefoil Symbol on the Metal Surface Stock Photo - Image  of attention, danger: 179864200">
            <a:extLst>
              <a:ext uri="{FF2B5EF4-FFF2-40B4-BE49-F238E27FC236}">
                <a16:creationId xmlns:a16="http://schemas.microsoft.com/office/drawing/2014/main" id="{245EA337-626B-4DB2-988F-C013141ED8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11711" y="211765"/>
            <a:ext cx="1117143" cy="11171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D9F14CB9-6D04-40D3-B925-1332A5217373}"/>
              </a:ext>
            </a:extLst>
          </p:cNvPr>
          <p:cNvSpPr>
            <a:spLocks noChangeArrowheads="1"/>
          </p:cNvSpPr>
          <p:nvPr/>
        </p:nvSpPr>
        <p:spPr bwMode="auto">
          <a:xfrm>
            <a:off x="1363180" y="1328908"/>
            <a:ext cx="5472582" cy="277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18" tIns="41459" rIns="82918" bIns="41459" numCol="1" anchor="ctr" anchorCtr="0" compatLnSpc="1">
            <a:prstTxWarp prst="textNoShape">
              <a:avLst/>
            </a:prstTxWarp>
            <a:spAutoFit/>
          </a:bodyPr>
          <a:lstStyle/>
          <a:p>
            <a:pPr defTabSz="829178" eaLnBrk="0" fontAlgn="base" hangingPunct="0">
              <a:spcBef>
                <a:spcPts val="200"/>
              </a:spcBef>
              <a:spcAft>
                <a:spcPct val="0"/>
              </a:spcAft>
            </a:pPr>
            <a:r>
              <a:rPr lang="uk-UA" altLang="fr-FR" sz="2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Персональний дозиметр</a:t>
            </a:r>
            <a:endParaRPr lang="en-US" altLang="fr-FR" sz="22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defTabSz="829178" eaLnBrk="0" fontAlgn="base" hangingPunct="0">
              <a:spcBef>
                <a:spcPts val="200"/>
              </a:spcBef>
              <a:spcAft>
                <a:spcPct val="0"/>
              </a:spcAft>
              <a:buFont typeface="Arial" panose="020B0604020202020204" pitchFamily="34" charset="0"/>
              <a:buChar char="•"/>
            </a:pPr>
            <a:r>
              <a:rPr lang="uk-UA"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Весь час </a:t>
            </a:r>
            <a:r>
              <a:rPr lang="uk-UA" altLang="fr-FR"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прикріплений до грудей</a:t>
            </a:r>
            <a:r>
              <a:rPr lang="en-US"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171450" indent="-171450" defTabSz="829178" eaLnBrk="0" fontAlgn="base" hangingPunct="0">
              <a:spcBef>
                <a:spcPts val="200"/>
              </a:spcBef>
              <a:spcAft>
                <a:spcPct val="0"/>
              </a:spcAft>
              <a:buFont typeface="Arial" panose="020B0604020202020204" pitchFamily="34" charset="0"/>
              <a:buChar char="•"/>
            </a:pPr>
            <a:r>
              <a:rPr lang="uk-UA"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Енергія </a:t>
            </a:r>
            <a:r>
              <a:rPr lang="uk-UA" altLang="fr-FR"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гама і рентген променів</a:t>
            </a:r>
            <a:r>
              <a:rPr lang="en-US" altLang="fr-FR"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(дози)</a:t>
            </a:r>
            <a:r>
              <a:rPr lang="en-US"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абсорбовані тілом людини впродовж визначеного проміжку часу</a:t>
            </a:r>
            <a:r>
              <a:rPr lang="en-US" altLang="fr-FR" sz="2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Аналізуються наприкінці місії</a:t>
            </a:r>
            <a:endParaRPr lang="en-US"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829178" eaLnBrk="0" fontAlgn="base" hangingPunct="0">
              <a:spcBef>
                <a:spcPts val="200"/>
              </a:spcBef>
              <a:spcAft>
                <a:spcPct val="0"/>
              </a:spcAft>
            </a:pPr>
            <a:r>
              <a:rPr lang="uk-UA" sz="1600" b="1" i="1" dirty="0"/>
              <a:t>Важливо не знімати пластикове покриття дозиметру, адже це може </a:t>
            </a:r>
            <a:r>
              <a:rPr lang="uk-UA" sz="1600" b="1" i="1" dirty="0" err="1"/>
              <a:t>вплирнути</a:t>
            </a:r>
            <a:r>
              <a:rPr lang="uk-UA" sz="1600" b="1" i="1" dirty="0"/>
              <a:t> на роботу приладу</a:t>
            </a:r>
            <a:r>
              <a:rPr lang="uk-UA" altLang="fr-FR" sz="2200" i="1" dirty="0">
                <a:solidFill>
                  <a:srgbClr val="000000"/>
                </a:solidFill>
                <a:latin typeface="Calibri" panose="020F0502020204030204" pitchFamily="34" charset="0"/>
                <a:cs typeface="Calibri" panose="020F0502020204030204" pitchFamily="34" charset="0"/>
              </a:rPr>
              <a:t>.         </a:t>
            </a:r>
          </a:p>
        </p:txBody>
      </p:sp>
      <p:sp>
        <p:nvSpPr>
          <p:cNvPr id="12" name="Rectangle 7">
            <a:extLst>
              <a:ext uri="{FF2B5EF4-FFF2-40B4-BE49-F238E27FC236}">
                <a16:creationId xmlns:a16="http://schemas.microsoft.com/office/drawing/2014/main" id="{84797757-2BE5-4D3A-B7F4-539A715C384C}"/>
              </a:ext>
            </a:extLst>
          </p:cNvPr>
          <p:cNvSpPr>
            <a:spLocks noChangeArrowheads="1"/>
          </p:cNvSpPr>
          <p:nvPr/>
        </p:nvSpPr>
        <p:spPr bwMode="auto">
          <a:xfrm>
            <a:off x="1630968" y="4546645"/>
            <a:ext cx="5023832" cy="167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18" tIns="41459" rIns="82918" bIns="41459" numCol="1" anchor="ctr" anchorCtr="0" compatLnSpc="1">
            <a:prstTxWarp prst="textNoShape">
              <a:avLst/>
            </a:prstTxWarp>
            <a:spAutoFit/>
          </a:bodyPr>
          <a:lstStyle/>
          <a:p>
            <a:pPr eaLnBrk="0" fontAlgn="base" hangingPunct="0">
              <a:spcBef>
                <a:spcPct val="0"/>
              </a:spcBef>
              <a:spcAft>
                <a:spcPct val="0"/>
              </a:spcAft>
            </a:pPr>
            <a:r>
              <a:rPr lang="uk-UA" altLang="fr-FR"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Радіометр</a:t>
            </a:r>
            <a:endParaRPr lang="fr-FR" altLang="fr-FR" sz="20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defTabSz="829178" eaLnBrk="0" fontAlgn="base" hangingPunct="0">
              <a:spcBef>
                <a:spcPts val="200"/>
              </a:spcBef>
              <a:spcAft>
                <a:spcPct val="0"/>
              </a:spcAft>
            </a:pPr>
            <a:r>
              <a:rPr lang="uk-UA" altLang="fr-FR"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Гама і рентген промені,</a:t>
            </a:r>
            <a:r>
              <a:rPr lang="en-US" altLang="fr-FR" sz="2000" b="1" dirty="0">
                <a:latin typeface="Calibri" panose="020F0502020204030204" pitchFamily="34" charset="0"/>
                <a:ea typeface="Times New Roman" panose="02020603050405020304" pitchFamily="18" charset="0"/>
                <a:cs typeface="Calibri" panose="020F0502020204030204" pitchFamily="34" charset="0"/>
              </a:rPr>
              <a:t> </a:t>
            </a:r>
            <a:r>
              <a:rPr lang="uk-UA" altLang="fr-FR" sz="2000" dirty="0">
                <a:latin typeface="Calibri" panose="020F0502020204030204" pitchFamily="34" charset="0"/>
                <a:ea typeface="Times New Roman" panose="02020603050405020304" pitchFamily="18" charset="0"/>
                <a:cs typeface="Calibri" panose="020F0502020204030204" pitchFamily="34" charset="0"/>
              </a:rPr>
              <a:t>присутні в навколишньому середовищі на території</a:t>
            </a:r>
            <a:r>
              <a:rPr lang="en-US" altLang="fr-FR" sz="2000" dirty="0">
                <a:latin typeface="Calibri" panose="020F0502020204030204" pitchFamily="34" charset="0"/>
                <a:ea typeface="Times New Roman" panose="02020603050405020304" pitchFamily="18" charset="0"/>
                <a:cs typeface="Calibri" panose="020F0502020204030204" pitchFamily="34" charset="0"/>
              </a:rPr>
              <a:t>. </a:t>
            </a:r>
          </a:p>
          <a:p>
            <a:pPr defTabSz="829178" eaLnBrk="0" fontAlgn="base" hangingPunct="0">
              <a:spcBef>
                <a:spcPts val="200"/>
              </a:spcBef>
              <a:spcAft>
                <a:spcPct val="0"/>
              </a:spcAft>
            </a:pPr>
            <a:r>
              <a:rPr lang="ru-RU" sz="2000" b="1" i="1" dirty="0"/>
              <a:t>З першим сигналом </a:t>
            </a:r>
            <a:r>
              <a:rPr lang="uk-UA" sz="2000" b="1" i="1" dirty="0"/>
              <a:t>тривоги</a:t>
            </a:r>
            <a:r>
              <a:rPr lang="ru-RU" sz="2000" b="1" i="1" dirty="0"/>
              <a:t> на </a:t>
            </a:r>
            <a:r>
              <a:rPr lang="ru-RU" sz="2000" b="1" i="1" dirty="0">
                <a:sym typeface="Helvetica"/>
              </a:rPr>
              <a:t>25µ</a:t>
            </a:r>
            <a:r>
              <a:rPr lang="en-GB" sz="2000" b="1" i="1" noProof="1">
                <a:sym typeface="Helvetica"/>
              </a:rPr>
              <a:t>Sv</a:t>
            </a:r>
            <a:r>
              <a:rPr lang="en-GB" sz="2000" b="1" i="1" dirty="0">
                <a:sym typeface="Helvetica"/>
              </a:rPr>
              <a:t>/h </a:t>
            </a:r>
            <a:r>
              <a:rPr lang="ru-RU" sz="2000" b="1" i="1" dirty="0">
                <a:sym typeface="Helvetica"/>
              </a:rPr>
              <a:t>і з 2</a:t>
            </a:r>
            <a:r>
              <a:rPr lang="ru-RU" sz="2000" b="1" i="1" baseline="30000" dirty="0">
                <a:sym typeface="Helvetica"/>
              </a:rPr>
              <a:t>м </a:t>
            </a:r>
            <a:r>
              <a:rPr lang="ru-RU" sz="2000" b="1" i="1" dirty="0">
                <a:sym typeface="Helvetica"/>
              </a:rPr>
              <a:t> сигналом на 100 µ</a:t>
            </a:r>
            <a:r>
              <a:rPr lang="en-GB" sz="2000" b="1" i="1" dirty="0">
                <a:sym typeface="Helvetica"/>
              </a:rPr>
              <a:t>S</a:t>
            </a:r>
            <a:r>
              <a:rPr lang="en-GB" sz="2000" b="1" i="1" noProof="1">
                <a:sym typeface="Helvetica"/>
              </a:rPr>
              <a:t>v</a:t>
            </a:r>
            <a:r>
              <a:rPr lang="en-GB" sz="2000" b="1" i="1" dirty="0">
                <a:sym typeface="Helvetica"/>
              </a:rPr>
              <a:t>/h</a:t>
            </a:r>
            <a:endParaRPr lang="en-US" altLang="fr-FR" sz="2000" b="1" i="1" dirty="0">
              <a:latin typeface="Calibri" panose="020F0502020204030204" pitchFamily="34" charset="0"/>
              <a:ea typeface="Times New Roman" panose="02020603050405020304" pitchFamily="18" charset="0"/>
              <a:cs typeface="Calibri" panose="020F0502020204030204" pitchFamily="34" charset="0"/>
            </a:endParaRPr>
          </a:p>
        </p:txBody>
      </p:sp>
      <p:sp>
        <p:nvSpPr>
          <p:cNvPr id="14" name="ZoneTexte 13">
            <a:extLst>
              <a:ext uri="{FF2B5EF4-FFF2-40B4-BE49-F238E27FC236}">
                <a16:creationId xmlns:a16="http://schemas.microsoft.com/office/drawing/2014/main" id="{C8440198-361B-4AC4-944D-975979AFA018}"/>
              </a:ext>
            </a:extLst>
          </p:cNvPr>
          <p:cNvSpPr txBox="1"/>
          <p:nvPr/>
        </p:nvSpPr>
        <p:spPr>
          <a:xfrm>
            <a:off x="8807719" y="1555983"/>
            <a:ext cx="3040984" cy="1785104"/>
          </a:xfrm>
          <a:prstGeom prst="rect">
            <a:avLst/>
          </a:prstGeom>
          <a:noFill/>
        </p:spPr>
        <p:txBody>
          <a:bodyPr wrap="square">
            <a:spAutoFit/>
          </a:bodyPr>
          <a:lstStyle/>
          <a:p>
            <a:pPr defTabSz="829178">
              <a:tabLst>
                <a:tab pos="2323426" algn="l"/>
              </a:tabLst>
            </a:pPr>
            <a:r>
              <a:rPr lang="uk-UA" altLang="fr-FR" sz="2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Детектор забруднення</a:t>
            </a:r>
            <a:endParaRPr lang="fr-FR" altLang="fr-FR" sz="22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defTabSz="829178">
              <a:tabLst>
                <a:tab pos="2323426" algn="l"/>
              </a:tabLst>
            </a:pPr>
            <a:r>
              <a:rPr lang="uk-UA" altLang="fr-FR"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Альфа</a:t>
            </a:r>
            <a:r>
              <a:rPr lang="en-US" altLang="fr-FR"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altLang="fr-FR"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і бета часточки</a:t>
            </a:r>
            <a:r>
              <a:rPr lang="en-US" altLang="fr-FR"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uk-UA"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одяг</a:t>
            </a:r>
            <a:r>
              <a:rPr lang="en-US"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земля</a:t>
            </a:r>
            <a:r>
              <a:rPr lang="en-US"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і </a:t>
            </a:r>
            <a:r>
              <a:rPr lang="uk-UA" altLang="fr-FR" sz="2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т.п</a:t>
            </a:r>
            <a:r>
              <a:rPr lang="en-US"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uk-UA"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гама і рентген випромінювання</a:t>
            </a:r>
            <a:r>
              <a:rPr lang="en-US" altLang="fr-F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p:txBody>
      </p:sp>
      <p:sp>
        <p:nvSpPr>
          <p:cNvPr id="15" name="Rectangle 8">
            <a:extLst>
              <a:ext uri="{FF2B5EF4-FFF2-40B4-BE49-F238E27FC236}">
                <a16:creationId xmlns:a16="http://schemas.microsoft.com/office/drawing/2014/main" id="{05D4ABC4-647D-4E24-9E00-DB6A3BE60437}"/>
              </a:ext>
            </a:extLst>
          </p:cNvPr>
          <p:cNvSpPr>
            <a:spLocks noChangeArrowheads="1"/>
          </p:cNvSpPr>
          <p:nvPr/>
        </p:nvSpPr>
        <p:spPr bwMode="auto">
          <a:xfrm>
            <a:off x="8974727" y="4607998"/>
            <a:ext cx="3021557" cy="39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18" tIns="41459" rIns="82918" bIns="41459" numCol="1" anchor="ctr" anchorCtr="0" compatLnSpc="1">
            <a:prstTxWarp prst="textNoShape">
              <a:avLst/>
            </a:prstTxWarp>
            <a:spAutoFit/>
          </a:bodyPr>
          <a:lstStyle/>
          <a:p>
            <a:pPr eaLnBrk="0" fontAlgn="base" hangingPunct="0">
              <a:spcBef>
                <a:spcPct val="0"/>
              </a:spcBef>
              <a:spcAft>
                <a:spcPct val="0"/>
              </a:spcAft>
            </a:pPr>
            <a:r>
              <a:rPr lang="uk-UA" altLang="fr-FR"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Операційний дозиметр</a:t>
            </a:r>
            <a:endParaRPr lang="fr-FR" altLang="fr-FR" sz="20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3AF36A92-9BB7-4B18-AD5A-E16DC29B32DF}"/>
              </a:ext>
            </a:extLst>
          </p:cNvPr>
          <p:cNvSpPr/>
          <p:nvPr/>
        </p:nvSpPr>
        <p:spPr>
          <a:xfrm>
            <a:off x="1393901" y="6226524"/>
            <a:ext cx="1053463" cy="631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 coins arrondis 19">
            <a:extLst>
              <a:ext uri="{FF2B5EF4-FFF2-40B4-BE49-F238E27FC236}">
                <a16:creationId xmlns:a16="http://schemas.microsoft.com/office/drawing/2014/main" id="{93DFD890-AA7C-47F8-B5D9-408ECEC9152B}"/>
              </a:ext>
            </a:extLst>
          </p:cNvPr>
          <p:cNvSpPr/>
          <p:nvPr/>
        </p:nvSpPr>
        <p:spPr>
          <a:xfrm>
            <a:off x="436584" y="1474402"/>
            <a:ext cx="6472216" cy="2541078"/>
          </a:xfrm>
          <a:prstGeom prst="roundRect">
            <a:avLst/>
          </a:prstGeom>
          <a:noFill/>
          <a:ln w="41275">
            <a:solidFill>
              <a:srgbClr val="07C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640428C5-CFA9-42E4-9F76-9A0F7E1CBCEC}"/>
              </a:ext>
            </a:extLst>
          </p:cNvPr>
          <p:cNvPicPr>
            <a:picLocks noChangeAspect="1"/>
          </p:cNvPicPr>
          <p:nvPr/>
        </p:nvPicPr>
        <p:blipFill>
          <a:blip r:embed="rId10"/>
          <a:stretch>
            <a:fillRect/>
          </a:stretch>
        </p:blipFill>
        <p:spPr>
          <a:xfrm>
            <a:off x="105905" y="1991858"/>
            <a:ext cx="1266559" cy="646204"/>
          </a:xfrm>
          <a:prstGeom prst="rect">
            <a:avLst/>
          </a:prstGeom>
        </p:spPr>
      </p:pic>
      <p:sp>
        <p:nvSpPr>
          <p:cNvPr id="21" name="Rectangle : coins arrondis 20">
            <a:extLst>
              <a:ext uri="{FF2B5EF4-FFF2-40B4-BE49-F238E27FC236}">
                <a16:creationId xmlns:a16="http://schemas.microsoft.com/office/drawing/2014/main" id="{08CD8020-4D3B-4A64-BFB9-6D45C3FDC73D}"/>
              </a:ext>
            </a:extLst>
          </p:cNvPr>
          <p:cNvSpPr/>
          <p:nvPr/>
        </p:nvSpPr>
        <p:spPr>
          <a:xfrm>
            <a:off x="436584" y="4394884"/>
            <a:ext cx="6472216" cy="2138543"/>
          </a:xfrm>
          <a:prstGeom prst="roundRect">
            <a:avLst/>
          </a:prstGeom>
          <a:noFill/>
          <a:ln w="41275">
            <a:solidFill>
              <a:srgbClr val="07C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rmo Scientific™ Débitmètres de dose personnels RadEye™ série G RadEye  G-10 avec étiquette rouge Thermo Scientific™ Débitmètres de dose personnels  RadEye™ série G | Fisher Scientific">
            <a:extLst>
              <a:ext uri="{FF2B5EF4-FFF2-40B4-BE49-F238E27FC236}">
                <a16:creationId xmlns:a16="http://schemas.microsoft.com/office/drawing/2014/main" id="{AED9F1EE-1534-435A-AE75-320C62D6D2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905" y="4689005"/>
            <a:ext cx="1071405" cy="144965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 coins arrondis 21">
            <a:extLst>
              <a:ext uri="{FF2B5EF4-FFF2-40B4-BE49-F238E27FC236}">
                <a16:creationId xmlns:a16="http://schemas.microsoft.com/office/drawing/2014/main" id="{6F2382C1-8A21-4BE7-80B4-DDA823DB1B76}"/>
              </a:ext>
            </a:extLst>
          </p:cNvPr>
          <p:cNvSpPr/>
          <p:nvPr/>
        </p:nvSpPr>
        <p:spPr>
          <a:xfrm>
            <a:off x="7903958" y="1474402"/>
            <a:ext cx="4042685" cy="2541078"/>
          </a:xfrm>
          <a:prstGeom prst="roundRect">
            <a:avLst/>
          </a:prstGeom>
          <a:noFill/>
          <a:ln w="41275">
            <a:solidFill>
              <a:srgbClr val="07C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RadEye B20 Radiation Contamination Meter | LAURUS Systems">
            <a:extLst>
              <a:ext uri="{FF2B5EF4-FFF2-40B4-BE49-F238E27FC236}">
                <a16:creationId xmlns:a16="http://schemas.microsoft.com/office/drawing/2014/main" id="{DF4A8B04-29B3-4BF2-A33F-4C6893842D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33341" y="1789217"/>
            <a:ext cx="1444353" cy="180544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 coins arrondis 22">
            <a:extLst>
              <a:ext uri="{FF2B5EF4-FFF2-40B4-BE49-F238E27FC236}">
                <a16:creationId xmlns:a16="http://schemas.microsoft.com/office/drawing/2014/main" id="{C53D64BC-861D-47C0-BC85-9BAD051B9E73}"/>
              </a:ext>
            </a:extLst>
          </p:cNvPr>
          <p:cNvSpPr/>
          <p:nvPr/>
        </p:nvSpPr>
        <p:spPr>
          <a:xfrm>
            <a:off x="7986169" y="4404689"/>
            <a:ext cx="4042685" cy="2135869"/>
          </a:xfrm>
          <a:prstGeom prst="roundRect">
            <a:avLst/>
          </a:prstGeom>
          <a:noFill/>
          <a:ln w="41275">
            <a:solidFill>
              <a:srgbClr val="07C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Présentation de la gamme">
            <a:extLst>
              <a:ext uri="{FF2B5EF4-FFF2-40B4-BE49-F238E27FC236}">
                <a16:creationId xmlns:a16="http://schemas.microsoft.com/office/drawing/2014/main" id="{3CEC42E1-1E1C-4A26-B308-4A4A8997EE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62458" y="4548822"/>
            <a:ext cx="1579699" cy="1688894"/>
          </a:xfrm>
          <a:prstGeom prst="rect">
            <a:avLst/>
          </a:prstGeom>
          <a:noFill/>
          <a:extLst>
            <a:ext uri="{909E8E84-426E-40DD-AFC4-6F175D3DCCD1}">
              <a14:hiddenFill xmlns:a14="http://schemas.microsoft.com/office/drawing/2010/main">
                <a:solidFill>
                  <a:srgbClr val="FFFFFF"/>
                </a:solidFill>
              </a14:hiddenFill>
            </a:ext>
          </a:extLst>
        </p:spPr>
      </p:pic>
      <p:pic>
        <p:nvPicPr>
          <p:cNvPr id="37" name="Audio 36">
            <a:hlinkClick r:id="" action="ppaction://media"/>
            <a:extLst>
              <a:ext uri="{FF2B5EF4-FFF2-40B4-BE49-F238E27FC236}">
                <a16:creationId xmlns:a16="http://schemas.microsoft.com/office/drawing/2014/main" id="{FA2D7C48-005F-AB5C-B018-D8B6178B583E}"/>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07107035"/>
      </p:ext>
    </p:extLst>
  </p:cSld>
  <p:clrMapOvr>
    <a:masterClrMapping/>
  </p:clrMapOvr>
  <mc:AlternateContent xmlns:mc="http://schemas.openxmlformats.org/markup-compatibility/2006" xmlns:p14="http://schemas.microsoft.com/office/powerpoint/2010/main">
    <mc:Choice Requires="p14">
      <p:transition p14:dur="0" advTm="191729"/>
    </mc:Choice>
    <mc:Fallback xmlns="">
      <p:transition advTm="19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9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0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7"/>
                </p:tgtEl>
              </p:cMediaNode>
            </p:audio>
          </p:childTnLst>
        </p:cTn>
      </p:par>
    </p:tnLst>
    <p:bldLst>
      <p:bldP spid="15" grpId="0"/>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4BBC1BD2-C51A-44B0-B917-8A29AB41B7A8}"/>
              </a:ext>
            </a:extLst>
          </p:cNvPr>
          <p:cNvSpPr txBox="1">
            <a:spLocks noGrp="1"/>
          </p:cNvSpPr>
          <p:nvPr>
            <p:ph idx="1"/>
            <p:custDataLst>
              <p:tags r:id="rId2"/>
            </p:custDataLst>
          </p:nvPr>
        </p:nvSpPr>
        <p:spPr>
          <a:xfrm>
            <a:off x="605789" y="661228"/>
            <a:ext cx="11242914" cy="701731"/>
          </a:xfrm>
          <a:prstGeom prst="rect">
            <a:avLst/>
          </a:prstGeom>
          <a:noFill/>
        </p:spPr>
        <p:txBody>
          <a:bodyPr wrap="square">
            <a:spAutoFit/>
          </a:bodyPr>
          <a:lstStyle/>
          <a:p>
            <a:pPr algn="just"/>
            <a:r>
              <a:rPr lang="uk-UA" sz="4400" b="1" dirty="0">
                <a:latin typeface="Calibri" panose="020F0502020204030204" pitchFamily="34" charset="0"/>
                <a:ea typeface="Times New Roman" panose="02020603050405020304" pitchFamily="18" charset="0"/>
                <a:cs typeface="Calibri" panose="020F0502020204030204" pitchFamily="34" charset="0"/>
              </a:rPr>
              <a:t>Наслідки від радіації</a:t>
            </a:r>
            <a:r>
              <a:rPr lang="en-GB" sz="4400" b="1" dirty="0">
                <a:latin typeface="Calibri" panose="020F0502020204030204" pitchFamily="34" charset="0"/>
                <a:ea typeface="Times New Roman" panose="02020603050405020304" pitchFamily="18" charset="0"/>
                <a:cs typeface="Calibri" panose="020F0502020204030204" pitchFamily="34" charset="0"/>
              </a:rPr>
              <a:t> </a:t>
            </a:r>
          </a:p>
        </p:txBody>
      </p:sp>
      <p:sp>
        <p:nvSpPr>
          <p:cNvPr id="4" name="Espace réservé du numéro de diapositive 3">
            <a:extLst>
              <a:ext uri="{FF2B5EF4-FFF2-40B4-BE49-F238E27FC236}">
                <a16:creationId xmlns:a16="http://schemas.microsoft.com/office/drawing/2014/main" id="{425A1DE6-B7B7-4C54-BF2A-E01B27B1EAED}"/>
              </a:ext>
            </a:extLst>
          </p:cNvPr>
          <p:cNvSpPr>
            <a:spLocks noGrp="1"/>
          </p:cNvSpPr>
          <p:nvPr>
            <p:ph type="sldNum" sz="quarter" idx="12"/>
            <p:custDataLst>
              <p:tags r:id="rId3"/>
            </p:custDataLst>
          </p:nvPr>
        </p:nvSpPr>
        <p:spPr/>
        <p:txBody>
          <a:bodyPr/>
          <a:lstStyle/>
          <a:p>
            <a:fld id="{0F90A797-E979-4357-8754-B8C081F6BB77}" type="slidenum">
              <a:rPr lang="fr-FR" smtClean="0"/>
              <a:t>7</a:t>
            </a:fld>
            <a:endParaRPr lang="fr-FR" dirty="0"/>
          </a:p>
        </p:txBody>
      </p:sp>
      <p:sp>
        <p:nvSpPr>
          <p:cNvPr id="5" name="Titre 4">
            <a:extLst>
              <a:ext uri="{FF2B5EF4-FFF2-40B4-BE49-F238E27FC236}">
                <a16:creationId xmlns:a16="http://schemas.microsoft.com/office/drawing/2014/main" id="{394AD37B-8AA7-47E5-B15F-8913172699E9}"/>
              </a:ext>
            </a:extLst>
          </p:cNvPr>
          <p:cNvSpPr>
            <a:spLocks noGrp="1"/>
          </p:cNvSpPr>
          <p:nvPr>
            <p:ph type="title"/>
            <p:custDataLst>
              <p:tags r:id="rId4"/>
            </p:custDataLst>
          </p:nvPr>
        </p:nvSpPr>
        <p:spPr>
          <a:xfrm>
            <a:off x="0" y="210667"/>
            <a:ext cx="5376491" cy="349702"/>
          </a:xfrm>
        </p:spPr>
        <p:txBody>
          <a:bodyPr/>
          <a:lstStyle/>
          <a:p>
            <a:r>
              <a:rPr lang="uk-UA" b="1" spc="-5" dirty="0">
                <a:latin typeface="Calibri" panose="020F0502020204030204" pitchFamily="34" charset="0"/>
                <a:cs typeface="Calibri" panose="020F0502020204030204" pitchFamily="34" charset="0"/>
              </a:rPr>
              <a:t>Інструменти і одиниці вимірювання радіації</a:t>
            </a:r>
            <a:endParaRPr lang="en-US" dirty="0">
              <a:latin typeface="Calibri" panose="020F0502020204030204" pitchFamily="34" charset="0"/>
              <a:cs typeface="Calibri" panose="020F0502020204030204" pitchFamily="34" charset="0"/>
            </a:endParaRPr>
          </a:p>
        </p:txBody>
      </p:sp>
      <p:pic>
        <p:nvPicPr>
          <p:cNvPr id="33" name="Picture 4" descr="Ionizing Radiation Trefoil Symbol on the Metal Surface Stock Photo - Image  of attention, danger: 179864200">
            <a:extLst>
              <a:ext uri="{FF2B5EF4-FFF2-40B4-BE49-F238E27FC236}">
                <a16:creationId xmlns:a16="http://schemas.microsoft.com/office/drawing/2014/main" id="{425AFE86-7D67-4BEC-83DE-6DAAEE50CA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11711" y="211765"/>
            <a:ext cx="1117143" cy="1117143"/>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AA0261A9-3401-4D51-96B6-8DF1387DF9B9}"/>
              </a:ext>
            </a:extLst>
          </p:cNvPr>
          <p:cNvSpPr txBox="1"/>
          <p:nvPr/>
        </p:nvSpPr>
        <p:spPr>
          <a:xfrm>
            <a:off x="6391570" y="1031433"/>
            <a:ext cx="4435458" cy="769441"/>
          </a:xfrm>
          <a:prstGeom prst="rect">
            <a:avLst/>
          </a:prstGeom>
          <a:noFill/>
          <a:ln w="9525">
            <a:noFill/>
          </a:ln>
        </p:spPr>
        <p:txBody>
          <a:bodyPr wrap="square">
            <a:spAutoFit/>
          </a:bodyPr>
          <a:lstStyle/>
          <a:p>
            <a:r>
              <a:rPr lang="en-US" sz="2400" dirty="0">
                <a:solidFill>
                  <a:srgbClr val="E82A35"/>
                </a:solidFill>
                <a:latin typeface="+mj-lt"/>
                <a:ea typeface="Times New Roman" panose="02020603050405020304" pitchFamily="18" charset="0"/>
                <a:cs typeface="Times New Roman" panose="02020603050405020304" pitchFamily="18" charset="0"/>
              </a:rPr>
              <a:t>10 000 mSv : </a:t>
            </a:r>
            <a:r>
              <a:rPr lang="uk-UA" sz="2000" dirty="0">
                <a:latin typeface="+mj-lt"/>
                <a:ea typeface="Times New Roman" panose="02020603050405020304" pitchFamily="18" charset="0"/>
                <a:cs typeface="Times New Roman" panose="02020603050405020304" pitchFamily="18" charset="0"/>
              </a:rPr>
              <a:t>Фатальні наслідки впродовж декількох днів</a:t>
            </a:r>
            <a:endParaRPr lang="en-US" sz="2000" i="1" dirty="0">
              <a:latin typeface="+mj-lt"/>
              <a:ea typeface="Verdana" panose="020B0604030504040204" pitchFamily="34" charset="0"/>
              <a:cs typeface="Times New Roman" panose="02020603050405020304" pitchFamily="18" charset="0"/>
            </a:endParaRPr>
          </a:p>
        </p:txBody>
      </p:sp>
      <p:sp>
        <p:nvSpPr>
          <p:cNvPr id="34" name="ZoneTexte 33">
            <a:extLst>
              <a:ext uri="{FF2B5EF4-FFF2-40B4-BE49-F238E27FC236}">
                <a16:creationId xmlns:a16="http://schemas.microsoft.com/office/drawing/2014/main" id="{C616639B-88D2-416C-A359-EE732C362DD4}"/>
              </a:ext>
            </a:extLst>
          </p:cNvPr>
          <p:cNvSpPr txBox="1"/>
          <p:nvPr/>
        </p:nvSpPr>
        <p:spPr>
          <a:xfrm>
            <a:off x="279295" y="1421787"/>
            <a:ext cx="3762937"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b="1" dirty="0">
                <a:solidFill>
                  <a:srgbClr val="DB2A45"/>
                </a:solidFill>
                <a:latin typeface="+mj-lt"/>
                <a:ea typeface="Times New Roman" panose="02020603050405020304" pitchFamily="18" charset="0"/>
                <a:cs typeface="Times New Roman" panose="02020603050405020304" pitchFamily="18" charset="0"/>
              </a:rPr>
              <a:t>6 000 mSv </a:t>
            </a:r>
            <a:r>
              <a:rPr lang="en-US" sz="2000" dirty="0">
                <a:solidFill>
                  <a:schemeClr val="tx1"/>
                </a:solidFill>
                <a:latin typeface="+mj-lt"/>
                <a:ea typeface="Times New Roman" panose="02020603050405020304" pitchFamily="18" charset="0"/>
                <a:cs typeface="Times New Roman" panose="02020603050405020304" pitchFamily="18" charset="0"/>
              </a:rPr>
              <a:t>: </a:t>
            </a:r>
            <a:r>
              <a:rPr lang="uk-UA" sz="2000" dirty="0">
                <a:solidFill>
                  <a:schemeClr val="tx1"/>
                </a:solidFill>
                <a:ea typeface="Times New Roman" panose="02020603050405020304" pitchFamily="18" charset="0"/>
                <a:cs typeface="Times New Roman" panose="02020603050405020304" pitchFamily="18" charset="0"/>
              </a:rPr>
              <a:t>Доза, отримана працівниками в Чорнобилі, які померли протягом місяця</a:t>
            </a:r>
            <a:endParaRPr lang="en-US" sz="2000" dirty="0">
              <a:solidFill>
                <a:schemeClr val="tx1"/>
              </a:solidFill>
              <a:ea typeface="Times New Roman" panose="02020603050405020304" pitchFamily="18" charset="0"/>
              <a:cs typeface="Times New Roman" panose="02020603050405020304" pitchFamily="18" charset="0"/>
            </a:endParaRPr>
          </a:p>
        </p:txBody>
      </p:sp>
      <p:sp>
        <p:nvSpPr>
          <p:cNvPr id="35" name="ZoneTexte 34">
            <a:extLst>
              <a:ext uri="{FF2B5EF4-FFF2-40B4-BE49-F238E27FC236}">
                <a16:creationId xmlns:a16="http://schemas.microsoft.com/office/drawing/2014/main" id="{9D551656-90B8-4546-8323-F744DBF3174A}"/>
              </a:ext>
            </a:extLst>
          </p:cNvPr>
          <p:cNvSpPr txBox="1"/>
          <p:nvPr/>
        </p:nvSpPr>
        <p:spPr>
          <a:xfrm>
            <a:off x="269040" y="3699596"/>
            <a:ext cx="3762937" cy="707886"/>
          </a:xfrm>
          <a:prstGeom prst="rect">
            <a:avLst/>
          </a:prstGeom>
          <a:noFill/>
          <a:ln>
            <a:noFill/>
          </a:ln>
        </p:spPr>
        <p:txBody>
          <a:bodyPr wrap="square">
            <a:spAutoFit/>
          </a:bodyPr>
          <a:lstStyle/>
          <a:p>
            <a:r>
              <a:rPr lang="en-US" sz="2000" b="1" dirty="0">
                <a:solidFill>
                  <a:srgbClr val="6F3A94"/>
                </a:solidFill>
                <a:ea typeface="Times New Roman" panose="02020603050405020304" pitchFamily="18" charset="0"/>
                <a:cs typeface="Times New Roman" panose="02020603050405020304" pitchFamily="18" charset="0"/>
              </a:rPr>
              <a:t>400 mSv </a:t>
            </a:r>
            <a:r>
              <a:rPr lang="en-US" sz="2000" b="1" dirty="0">
                <a:ea typeface="Times New Roman" panose="02020603050405020304" pitchFamily="18" charset="0"/>
                <a:cs typeface="Times New Roman" panose="02020603050405020304" pitchFamily="18" charset="0"/>
              </a:rPr>
              <a:t>: </a:t>
            </a:r>
            <a:r>
              <a:rPr lang="uk-UA" sz="2000" dirty="0">
                <a:ea typeface="Times New Roman" panose="02020603050405020304" pitchFamily="18" charset="0"/>
                <a:cs typeface="Times New Roman" panose="02020603050405020304" pitchFamily="18" charset="0"/>
              </a:rPr>
              <a:t>найвища доза за годину, зареєстрована в Фукусімі</a:t>
            </a:r>
            <a:r>
              <a:rPr lang="en-US" sz="2000" dirty="0">
                <a:ea typeface="Times New Roman" panose="02020603050405020304" pitchFamily="18" charset="0"/>
                <a:cs typeface="Times New Roman" panose="02020603050405020304" pitchFamily="18" charset="0"/>
              </a:rPr>
              <a:t> </a:t>
            </a:r>
            <a:endParaRPr lang="en-US" sz="2000" b="1" dirty="0">
              <a:ea typeface="Times New Roman" panose="02020603050405020304" pitchFamily="18" charset="0"/>
              <a:cs typeface="Times New Roman" panose="02020603050405020304" pitchFamily="18" charset="0"/>
            </a:endParaRPr>
          </a:p>
        </p:txBody>
      </p:sp>
      <p:sp>
        <p:nvSpPr>
          <p:cNvPr id="36" name="ZoneTexte 35">
            <a:extLst>
              <a:ext uri="{FF2B5EF4-FFF2-40B4-BE49-F238E27FC236}">
                <a16:creationId xmlns:a16="http://schemas.microsoft.com/office/drawing/2014/main" id="{DB89B06C-CAEF-49F9-AF64-542271010510}"/>
              </a:ext>
            </a:extLst>
          </p:cNvPr>
          <p:cNvSpPr txBox="1"/>
          <p:nvPr/>
        </p:nvSpPr>
        <p:spPr>
          <a:xfrm>
            <a:off x="6422916" y="5672702"/>
            <a:ext cx="4857586" cy="461665"/>
          </a:xfrm>
          <a:prstGeom prst="rect">
            <a:avLst/>
          </a:prstGeom>
          <a:noFill/>
          <a:ln>
            <a:noFill/>
          </a:ln>
        </p:spPr>
        <p:txBody>
          <a:bodyPr wrap="square">
            <a:spAutoFit/>
          </a:bodyPr>
          <a:lstStyle/>
          <a:p>
            <a:r>
              <a:rPr lang="en-US" sz="2400" b="1" dirty="0">
                <a:solidFill>
                  <a:srgbClr val="2B57A4"/>
                </a:solidFill>
                <a:ea typeface="Times New Roman" panose="02020603050405020304" pitchFamily="18" charset="0"/>
                <a:cs typeface="Times New Roman" panose="02020603050405020304" pitchFamily="18" charset="0"/>
              </a:rPr>
              <a:t>2 mSv </a:t>
            </a:r>
            <a:r>
              <a:rPr lang="en-US" sz="2400" dirty="0">
                <a:ea typeface="Times New Roman" panose="02020603050405020304" pitchFamily="18" charset="0"/>
                <a:cs typeface="Times New Roman" panose="02020603050405020304" pitchFamily="18" charset="0"/>
              </a:rPr>
              <a:t>: </a:t>
            </a:r>
            <a:r>
              <a:rPr lang="uk-UA" sz="2000" dirty="0">
                <a:ea typeface="Times New Roman" panose="02020603050405020304" pitchFamily="18" charset="0"/>
                <a:cs typeface="Times New Roman" panose="02020603050405020304" pitchFamily="18" charset="0"/>
              </a:rPr>
              <a:t>Середній</a:t>
            </a:r>
            <a:r>
              <a:rPr lang="en-US" sz="2000" dirty="0">
                <a:ea typeface="Times New Roman" panose="02020603050405020304" pitchFamily="18" charset="0"/>
                <a:cs typeface="Times New Roman" panose="02020603050405020304" pitchFamily="18" charset="0"/>
              </a:rPr>
              <a:t> </a:t>
            </a:r>
            <a:r>
              <a:rPr lang="uk-UA" sz="2000" b="1" dirty="0">
                <a:ea typeface="Times New Roman" panose="02020603050405020304" pitchFamily="18" charset="0"/>
                <a:cs typeface="Times New Roman" panose="02020603050405020304" pitchFamily="18" charset="0"/>
              </a:rPr>
              <a:t>річний фон</a:t>
            </a:r>
            <a:endParaRPr lang="en-US" sz="2000" dirty="0">
              <a:ea typeface="Times New Roman" panose="02020603050405020304" pitchFamily="18" charset="0"/>
              <a:cs typeface="Times New Roman" panose="02020603050405020304" pitchFamily="18" charset="0"/>
            </a:endParaRPr>
          </a:p>
        </p:txBody>
      </p:sp>
      <p:sp>
        <p:nvSpPr>
          <p:cNvPr id="37" name="ZoneTexte 36">
            <a:extLst>
              <a:ext uri="{FF2B5EF4-FFF2-40B4-BE49-F238E27FC236}">
                <a16:creationId xmlns:a16="http://schemas.microsoft.com/office/drawing/2014/main" id="{92557AD4-83FB-4885-B212-EC9100CF22A7}"/>
              </a:ext>
            </a:extLst>
          </p:cNvPr>
          <p:cNvSpPr txBox="1"/>
          <p:nvPr/>
        </p:nvSpPr>
        <p:spPr>
          <a:xfrm>
            <a:off x="6390341" y="2254437"/>
            <a:ext cx="4857586" cy="3477875"/>
          </a:xfrm>
          <a:prstGeom prst="rect">
            <a:avLst/>
          </a:prstGeom>
          <a:noFill/>
          <a:ln w="9525">
            <a:noFill/>
          </a:ln>
        </p:spPr>
        <p:txBody>
          <a:bodyPr wrap="square">
            <a:spAutoFit/>
          </a:bodyPr>
          <a:lstStyle/>
          <a:p>
            <a:r>
              <a:rPr lang="en-US" sz="2400" dirty="0">
                <a:solidFill>
                  <a:srgbClr val="CC2A57"/>
                </a:solidFill>
                <a:latin typeface="+mj-lt"/>
                <a:ea typeface="Times New Roman" panose="02020603050405020304" pitchFamily="18" charset="0"/>
                <a:cs typeface="Times New Roman" panose="02020603050405020304" pitchFamily="18" charset="0"/>
              </a:rPr>
              <a:t>2 000 mSv </a:t>
            </a:r>
            <a:r>
              <a:rPr lang="en-US" sz="2400" dirty="0">
                <a:latin typeface="+mj-lt"/>
                <a:ea typeface="Times New Roman" panose="02020603050405020304" pitchFamily="18" charset="0"/>
                <a:cs typeface="Times New Roman" panose="02020603050405020304" pitchFamily="18" charset="0"/>
              </a:rPr>
              <a:t>: </a:t>
            </a:r>
            <a:r>
              <a:rPr lang="uk-UA" dirty="0">
                <a:latin typeface="+mj-lt"/>
                <a:ea typeface="Times New Roman" panose="02020603050405020304" pitchFamily="18" charset="0"/>
                <a:cs typeface="Times New Roman" panose="02020603050405020304" pitchFamily="18" charset="0"/>
              </a:rPr>
              <a:t>потенційно летальний рівень радіації</a:t>
            </a:r>
            <a:endParaRPr lang="en-US" dirty="0">
              <a:latin typeface="+mj-lt"/>
              <a:ea typeface="Times New Roman" panose="02020603050405020304" pitchFamily="18" charset="0"/>
              <a:cs typeface="Times New Roman" panose="02020603050405020304" pitchFamily="18" charset="0"/>
            </a:endParaRPr>
          </a:p>
          <a:p>
            <a:r>
              <a:rPr lang="en-US" sz="2400" dirty="0">
                <a:latin typeface="+mj-lt"/>
                <a:ea typeface="Times New Roman" panose="02020603050405020304" pitchFamily="18" charset="0"/>
                <a:cs typeface="Times New Roman" panose="02020603050405020304" pitchFamily="18" charset="0"/>
              </a:rPr>
              <a:t>- </a:t>
            </a:r>
            <a:r>
              <a:rPr lang="uk-UA" sz="2400" dirty="0">
                <a:latin typeface="+mj-lt"/>
                <a:ea typeface="Times New Roman" panose="02020603050405020304" pitchFamily="18" charset="0"/>
                <a:cs typeface="Times New Roman" panose="02020603050405020304" pitchFamily="18" charset="0"/>
              </a:rPr>
              <a:t>ВИСОКИЙ</a:t>
            </a:r>
            <a:r>
              <a:rPr lang="en-US" sz="2400" dirty="0">
                <a:latin typeface="+mj-lt"/>
                <a:ea typeface="Times New Roman" panose="02020603050405020304" pitchFamily="18" charset="0"/>
                <a:cs typeface="Times New Roman" panose="02020603050405020304" pitchFamily="18" charset="0"/>
              </a:rPr>
              <a:t> </a:t>
            </a:r>
            <a:r>
              <a:rPr lang="uk-UA" dirty="0">
                <a:latin typeface="+mj-lt"/>
                <a:ea typeface="Times New Roman" panose="02020603050405020304" pitchFamily="18" charset="0"/>
                <a:cs typeface="Times New Roman" panose="02020603050405020304" pitchFamily="18" charset="0"/>
              </a:rPr>
              <a:t>ризик розвитку захворювання на рак впродовж життя</a:t>
            </a:r>
            <a:r>
              <a:rPr lang="en-US" dirty="0">
                <a:latin typeface="+mj-lt"/>
                <a:ea typeface="Times New Roman" panose="02020603050405020304" pitchFamily="18" charset="0"/>
                <a:cs typeface="Times New Roman" panose="02020603050405020304" pitchFamily="18" charset="0"/>
              </a:rPr>
              <a:t> </a:t>
            </a:r>
          </a:p>
          <a:p>
            <a:pPr marL="285750" indent="-285750">
              <a:buFontTx/>
              <a:buChar char="-"/>
            </a:pPr>
            <a:r>
              <a:rPr lang="uk-UA" b="1" i="1" dirty="0">
                <a:latin typeface="+mj-lt"/>
                <a:ea typeface="Times New Roman" panose="02020603050405020304" pitchFamily="18" charset="0"/>
                <a:cs typeface="Times New Roman" panose="02020603050405020304" pitchFamily="18" charset="0"/>
              </a:rPr>
              <a:t>Гостра</a:t>
            </a:r>
            <a:r>
              <a:rPr lang="en-US" b="1" i="1" dirty="0">
                <a:latin typeface="+mj-lt"/>
                <a:ea typeface="Times New Roman" panose="02020603050405020304" pitchFamily="18" charset="0"/>
                <a:cs typeface="Times New Roman" panose="02020603050405020304" pitchFamily="18" charset="0"/>
              </a:rPr>
              <a:t> </a:t>
            </a:r>
            <a:r>
              <a:rPr lang="uk-UA" b="1" i="1" dirty="0">
                <a:latin typeface="+mj-lt"/>
                <a:ea typeface="Times New Roman" panose="02020603050405020304" pitchFamily="18" charset="0"/>
                <a:cs typeface="Times New Roman" panose="02020603050405020304" pitchFamily="18" charset="0"/>
              </a:rPr>
              <a:t>променева</a:t>
            </a:r>
            <a:r>
              <a:rPr lang="en-US" b="1" i="1" dirty="0">
                <a:latin typeface="+mj-lt"/>
                <a:ea typeface="Times New Roman" panose="02020603050405020304" pitchFamily="18" charset="0"/>
                <a:cs typeface="Times New Roman" panose="02020603050405020304" pitchFamily="18" charset="0"/>
              </a:rPr>
              <a:t> </a:t>
            </a:r>
            <a:r>
              <a:rPr lang="uk-UA" b="1" i="1" dirty="0">
                <a:latin typeface="+mj-lt"/>
                <a:ea typeface="Times New Roman" panose="02020603050405020304" pitchFamily="18" charset="0"/>
                <a:cs typeface="Times New Roman" panose="02020603050405020304" pitchFamily="18" charset="0"/>
              </a:rPr>
              <a:t>хвороба</a:t>
            </a:r>
            <a:r>
              <a:rPr lang="en-US" b="1" i="1" dirty="0">
                <a:latin typeface="+mj-lt"/>
                <a:ea typeface="Times New Roman" panose="02020603050405020304" pitchFamily="18" charset="0"/>
                <a:cs typeface="Times New Roman" panose="02020603050405020304" pitchFamily="18" charset="0"/>
              </a:rPr>
              <a:t> (</a:t>
            </a:r>
            <a:r>
              <a:rPr lang="uk-UA" b="1" i="1" dirty="0">
                <a:latin typeface="+mj-lt"/>
                <a:ea typeface="Times New Roman" panose="02020603050405020304" pitchFamily="18" charset="0"/>
                <a:cs typeface="Times New Roman" panose="02020603050405020304" pitchFamily="18" charset="0"/>
              </a:rPr>
              <a:t>нудота</a:t>
            </a:r>
            <a:r>
              <a:rPr lang="en-US" b="1" i="1" dirty="0">
                <a:latin typeface="+mj-lt"/>
                <a:ea typeface="Times New Roman" panose="02020603050405020304" pitchFamily="18" charset="0"/>
                <a:cs typeface="Times New Roman" panose="02020603050405020304" pitchFamily="18" charset="0"/>
              </a:rPr>
              <a:t>, </a:t>
            </a:r>
            <a:r>
              <a:rPr lang="uk-UA" b="1" i="1" dirty="0">
                <a:latin typeface="+mj-lt"/>
                <a:ea typeface="Times New Roman" panose="02020603050405020304" pitchFamily="18" charset="0"/>
                <a:cs typeface="Times New Roman" panose="02020603050405020304" pitchFamily="18" charset="0"/>
              </a:rPr>
              <a:t>блювота</a:t>
            </a:r>
            <a:r>
              <a:rPr lang="en-US" b="1" i="1" dirty="0">
                <a:latin typeface="+mj-lt"/>
                <a:ea typeface="Times New Roman" panose="02020603050405020304" pitchFamily="18" charset="0"/>
                <a:cs typeface="Times New Roman" panose="02020603050405020304" pitchFamily="18" charset="0"/>
              </a:rPr>
              <a:t>, </a:t>
            </a:r>
            <a:r>
              <a:rPr lang="uk-UA" b="1" i="1" dirty="0">
                <a:latin typeface="+mj-lt"/>
                <a:ea typeface="Times New Roman" panose="02020603050405020304" pitchFamily="18" charset="0"/>
                <a:cs typeface="Times New Roman" panose="02020603050405020304" pitchFamily="18" charset="0"/>
              </a:rPr>
              <a:t>понос</a:t>
            </a:r>
            <a:r>
              <a:rPr lang="en-US" b="1" i="1" dirty="0">
                <a:latin typeface="+mj-lt"/>
                <a:ea typeface="Times New Roman" panose="02020603050405020304" pitchFamily="18" charset="0"/>
                <a:cs typeface="Times New Roman" panose="02020603050405020304" pitchFamily="18" charset="0"/>
              </a:rPr>
              <a:t>, </a:t>
            </a:r>
            <a:r>
              <a:rPr lang="uk-UA" b="1" i="1" dirty="0">
                <a:latin typeface="+mj-lt"/>
                <a:ea typeface="Times New Roman" panose="02020603050405020304" pitchFamily="18" charset="0"/>
                <a:cs typeface="Times New Roman" panose="02020603050405020304" pitchFamily="18" charset="0"/>
              </a:rPr>
              <a:t>головний біль, які тривають від декількох хвилин до декількох днів після опромінення). Можуть тривати від декількох хвилин до декількох</a:t>
            </a:r>
            <a:r>
              <a:rPr lang="en-US" b="1" i="1" dirty="0">
                <a:latin typeface="+mj-lt"/>
                <a:ea typeface="Times New Roman" panose="02020603050405020304" pitchFamily="18" charset="0"/>
                <a:cs typeface="Times New Roman" panose="02020603050405020304" pitchFamily="18" charset="0"/>
              </a:rPr>
              <a:t>. </a:t>
            </a:r>
            <a:endParaRPr lang="uk-UA" b="1" i="1" dirty="0">
              <a:latin typeface="+mj-lt"/>
              <a:ea typeface="Times New Roman" panose="02020603050405020304" pitchFamily="18" charset="0"/>
              <a:cs typeface="Times New Roman" panose="02020603050405020304" pitchFamily="18" charset="0"/>
            </a:endParaRPr>
          </a:p>
          <a:p>
            <a:pPr marL="285750" indent="-285750">
              <a:buFontTx/>
              <a:buChar char="-"/>
            </a:pPr>
            <a:r>
              <a:rPr lang="uk-UA" b="1" i="1" dirty="0">
                <a:latin typeface="+mj-lt"/>
                <a:ea typeface="Times New Roman" panose="02020603050405020304" pitchFamily="18" charset="0"/>
                <a:cs typeface="Times New Roman" panose="02020603050405020304" pitchFamily="18" charset="0"/>
              </a:rPr>
              <a:t>Симптоми з’являються і зникають</a:t>
            </a:r>
            <a:r>
              <a:rPr lang="en-US" sz="2400" b="1" i="1" dirty="0">
                <a:latin typeface="+mj-lt"/>
                <a:ea typeface="Times New Roman" panose="02020603050405020304" pitchFamily="18" charset="0"/>
                <a:cs typeface="Times New Roman" panose="02020603050405020304" pitchFamily="18" charset="0"/>
              </a:rPr>
              <a:t>.</a:t>
            </a:r>
            <a:endParaRPr lang="en-US" sz="2400" b="1" i="1" dirty="0">
              <a:latin typeface="+mj-lt"/>
              <a:ea typeface="Verdana" panose="020B0604030504040204" pitchFamily="34" charset="0"/>
              <a:cs typeface="Times New Roman" panose="02020603050405020304" pitchFamily="18" charset="0"/>
            </a:endParaRPr>
          </a:p>
        </p:txBody>
      </p:sp>
      <p:sp>
        <p:nvSpPr>
          <p:cNvPr id="38" name="ZoneTexte 37">
            <a:extLst>
              <a:ext uri="{FF2B5EF4-FFF2-40B4-BE49-F238E27FC236}">
                <a16:creationId xmlns:a16="http://schemas.microsoft.com/office/drawing/2014/main" id="{2E16BE4B-AFD7-4C1C-840A-69910BDCB301}"/>
              </a:ext>
            </a:extLst>
          </p:cNvPr>
          <p:cNvSpPr txBox="1"/>
          <p:nvPr/>
        </p:nvSpPr>
        <p:spPr>
          <a:xfrm>
            <a:off x="6390341" y="1642935"/>
            <a:ext cx="4857586" cy="769441"/>
          </a:xfrm>
          <a:prstGeom prst="rect">
            <a:avLst/>
          </a:prstGeom>
          <a:noFill/>
          <a:ln w="9525">
            <a:noFill/>
          </a:ln>
        </p:spPr>
        <p:txBody>
          <a:bodyPr wrap="square">
            <a:spAutoFit/>
          </a:bodyPr>
          <a:lstStyle/>
          <a:p>
            <a:r>
              <a:rPr lang="en-US" sz="2400" dirty="0">
                <a:solidFill>
                  <a:srgbClr val="D42A4F"/>
                </a:solidFill>
                <a:latin typeface="+mj-lt"/>
                <a:ea typeface="Times New Roman" panose="02020603050405020304" pitchFamily="18" charset="0"/>
                <a:cs typeface="Times New Roman" panose="02020603050405020304" pitchFamily="18" charset="0"/>
              </a:rPr>
              <a:t>5 000 mSv </a:t>
            </a:r>
            <a:r>
              <a:rPr lang="en-US" sz="2400" dirty="0">
                <a:latin typeface="+mj-lt"/>
                <a:ea typeface="Times New Roman" panose="02020603050405020304" pitchFamily="18" charset="0"/>
                <a:cs typeface="Times New Roman" panose="02020603050405020304" pitchFamily="18" charset="0"/>
              </a:rPr>
              <a:t>: 50% </a:t>
            </a:r>
            <a:r>
              <a:rPr lang="uk-UA" sz="2000" dirty="0">
                <a:latin typeface="+mj-lt"/>
                <a:ea typeface="Times New Roman" panose="02020603050405020304" pitchFamily="18" charset="0"/>
                <a:cs typeface="Times New Roman" panose="02020603050405020304" pitchFamily="18" charset="0"/>
              </a:rPr>
              <a:t>помирають протягом місяця</a:t>
            </a:r>
            <a:endParaRPr lang="en-US" sz="2000" i="1" dirty="0">
              <a:latin typeface="+mj-lt"/>
              <a:ea typeface="Verdana" panose="020B0604030504040204" pitchFamily="34" charset="0"/>
            </a:endParaRPr>
          </a:p>
        </p:txBody>
      </p:sp>
      <p:pic>
        <p:nvPicPr>
          <p:cNvPr id="13" name="Image 12">
            <a:extLst>
              <a:ext uri="{FF2B5EF4-FFF2-40B4-BE49-F238E27FC236}">
                <a16:creationId xmlns:a16="http://schemas.microsoft.com/office/drawing/2014/main" id="{FE3215A5-733F-4081-97AF-3741A48D6397}"/>
              </a:ext>
            </a:extLst>
          </p:cNvPr>
          <p:cNvPicPr>
            <a:picLocks noChangeAspect="1"/>
          </p:cNvPicPr>
          <p:nvPr/>
        </p:nvPicPr>
        <p:blipFill>
          <a:blip r:embed="rId10"/>
          <a:stretch>
            <a:fillRect/>
          </a:stretch>
        </p:blipFill>
        <p:spPr>
          <a:xfrm>
            <a:off x="4327547" y="1282607"/>
            <a:ext cx="1768453" cy="5381695"/>
          </a:xfrm>
          <a:prstGeom prst="rect">
            <a:avLst/>
          </a:prstGeom>
        </p:spPr>
      </p:pic>
      <p:sp>
        <p:nvSpPr>
          <p:cNvPr id="48" name="ZoneTexte 47">
            <a:extLst>
              <a:ext uri="{FF2B5EF4-FFF2-40B4-BE49-F238E27FC236}">
                <a16:creationId xmlns:a16="http://schemas.microsoft.com/office/drawing/2014/main" id="{5ABC9B99-9F7F-4267-BB35-8D99662C766F}"/>
              </a:ext>
            </a:extLst>
          </p:cNvPr>
          <p:cNvSpPr txBox="1"/>
          <p:nvPr/>
        </p:nvSpPr>
        <p:spPr>
          <a:xfrm>
            <a:off x="217182" y="4703206"/>
            <a:ext cx="3845562" cy="1200329"/>
          </a:xfrm>
          <a:prstGeom prst="rect">
            <a:avLst/>
          </a:prstGeom>
          <a:noFill/>
          <a:ln>
            <a:noFill/>
          </a:ln>
        </p:spPr>
        <p:txBody>
          <a:bodyPr wrap="square">
            <a:spAutoFit/>
          </a:bodyPr>
          <a:lstStyle/>
          <a:p>
            <a:r>
              <a:rPr lang="en-US" sz="2400" dirty="0">
                <a:solidFill>
                  <a:srgbClr val="952F8F"/>
                </a:solidFill>
                <a:latin typeface="+mj-lt"/>
                <a:ea typeface="Times New Roman" panose="02020603050405020304" pitchFamily="18" charset="0"/>
                <a:cs typeface="Times New Roman" panose="02020603050405020304" pitchFamily="18" charset="0"/>
              </a:rPr>
              <a:t>100 mSv </a:t>
            </a:r>
            <a:r>
              <a:rPr lang="en-US" sz="2400" dirty="0">
                <a:latin typeface="+mj-lt"/>
                <a:ea typeface="Times New Roman" panose="02020603050405020304" pitchFamily="18" charset="0"/>
                <a:cs typeface="Times New Roman" panose="02020603050405020304" pitchFamily="18" charset="0"/>
              </a:rPr>
              <a:t>: </a:t>
            </a:r>
            <a:r>
              <a:rPr lang="uk-UA" sz="2400" dirty="0">
                <a:latin typeface="+mj-lt"/>
                <a:ea typeface="Times New Roman" panose="02020603050405020304" pitchFamily="18" charset="0"/>
                <a:cs typeface="Times New Roman" panose="02020603050405020304" pitchFamily="18" charset="0"/>
              </a:rPr>
              <a:t>рівень, за якого спостерігається підвищений ризик захворювання на рак</a:t>
            </a:r>
            <a:endParaRPr lang="en-US" sz="2400" dirty="0">
              <a:latin typeface="+mj-lt"/>
              <a:ea typeface="Times New Roman" panose="02020603050405020304" pitchFamily="18" charset="0"/>
              <a:cs typeface="Times New Roman" panose="02020603050405020304" pitchFamily="18" charset="0"/>
            </a:endParaRPr>
          </a:p>
        </p:txBody>
      </p:sp>
      <p:sp>
        <p:nvSpPr>
          <p:cNvPr id="49" name="ZoneTexte 48">
            <a:extLst>
              <a:ext uri="{FF2B5EF4-FFF2-40B4-BE49-F238E27FC236}">
                <a16:creationId xmlns:a16="http://schemas.microsoft.com/office/drawing/2014/main" id="{CDBAB31A-23D2-4765-A34F-467C8DBDC811}"/>
              </a:ext>
            </a:extLst>
          </p:cNvPr>
          <p:cNvSpPr txBox="1"/>
          <p:nvPr/>
        </p:nvSpPr>
        <p:spPr>
          <a:xfrm>
            <a:off x="279295" y="2762268"/>
            <a:ext cx="3783449" cy="830997"/>
          </a:xfrm>
          <a:prstGeom prst="rect">
            <a:avLst/>
          </a:prstGeom>
          <a:noFill/>
          <a:ln>
            <a:noFill/>
          </a:ln>
        </p:spPr>
        <p:txBody>
          <a:bodyPr wrap="square">
            <a:spAutoFit/>
          </a:bodyPr>
          <a:lstStyle/>
          <a:p>
            <a:r>
              <a:rPr lang="en-US" sz="2400" dirty="0">
                <a:solidFill>
                  <a:srgbClr val="C32B63"/>
                </a:solidFill>
                <a:latin typeface="+mj-lt"/>
                <a:ea typeface="Times New Roman" panose="02020603050405020304" pitchFamily="18" charset="0"/>
                <a:cs typeface="Times New Roman" panose="02020603050405020304" pitchFamily="18" charset="0"/>
              </a:rPr>
              <a:t>1 000 mSv </a:t>
            </a:r>
            <a:r>
              <a:rPr lang="en-US" sz="2400" dirty="0">
                <a:latin typeface="+mj-lt"/>
                <a:ea typeface="Times New Roman" panose="02020603050405020304" pitchFamily="18" charset="0"/>
                <a:cs typeface="Times New Roman" panose="02020603050405020304" pitchFamily="18" charset="0"/>
              </a:rPr>
              <a:t>: 5% </a:t>
            </a:r>
            <a:r>
              <a:rPr lang="uk-UA" sz="2400" dirty="0">
                <a:latin typeface="+mj-lt"/>
                <a:ea typeface="Times New Roman" panose="02020603050405020304" pitchFamily="18" charset="0"/>
                <a:cs typeface="Times New Roman" panose="02020603050405020304" pitchFamily="18" charset="0"/>
              </a:rPr>
              <a:t>вищий ризик розвитку раку</a:t>
            </a:r>
            <a:endParaRPr lang="en-US" sz="2400" dirty="0">
              <a:latin typeface="+mj-lt"/>
              <a:ea typeface="Times New Roman" panose="02020603050405020304" pitchFamily="18" charset="0"/>
              <a:cs typeface="Times New Roman" panose="02020603050405020304" pitchFamily="18" charset="0"/>
            </a:endParaRPr>
          </a:p>
        </p:txBody>
      </p:sp>
      <p:sp>
        <p:nvSpPr>
          <p:cNvPr id="14" name="Rectangle : coins arrondis 13">
            <a:extLst>
              <a:ext uri="{FF2B5EF4-FFF2-40B4-BE49-F238E27FC236}">
                <a16:creationId xmlns:a16="http://schemas.microsoft.com/office/drawing/2014/main" id="{1CB5816C-4960-45CA-B14A-7B62CA849484}"/>
              </a:ext>
            </a:extLst>
          </p:cNvPr>
          <p:cNvSpPr/>
          <p:nvPr/>
        </p:nvSpPr>
        <p:spPr>
          <a:xfrm>
            <a:off x="279295" y="1322242"/>
            <a:ext cx="3721336" cy="1299874"/>
          </a:xfrm>
          <a:prstGeom prst="roundRect">
            <a:avLst/>
          </a:prstGeom>
          <a:noFill/>
          <a:ln w="28575">
            <a:solidFill>
              <a:srgbClr val="D42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 coins arrondis 49">
            <a:extLst>
              <a:ext uri="{FF2B5EF4-FFF2-40B4-BE49-F238E27FC236}">
                <a16:creationId xmlns:a16="http://schemas.microsoft.com/office/drawing/2014/main" id="{9AE9B058-12FE-453D-BAAA-7B635D409C5F}"/>
              </a:ext>
            </a:extLst>
          </p:cNvPr>
          <p:cNvSpPr/>
          <p:nvPr/>
        </p:nvSpPr>
        <p:spPr>
          <a:xfrm>
            <a:off x="217181" y="3692700"/>
            <a:ext cx="3845561" cy="837893"/>
          </a:xfrm>
          <a:prstGeom prst="roundRect">
            <a:avLst/>
          </a:prstGeom>
          <a:noFill/>
          <a:ln w="28575">
            <a:solidFill>
              <a:srgbClr val="AB2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 coins arrondis 50">
            <a:extLst>
              <a:ext uri="{FF2B5EF4-FFF2-40B4-BE49-F238E27FC236}">
                <a16:creationId xmlns:a16="http://schemas.microsoft.com/office/drawing/2014/main" id="{B21A38CA-4339-4AE7-B0AA-A4F32A36C067}"/>
              </a:ext>
            </a:extLst>
          </p:cNvPr>
          <p:cNvSpPr/>
          <p:nvPr/>
        </p:nvSpPr>
        <p:spPr>
          <a:xfrm>
            <a:off x="6390341" y="5647895"/>
            <a:ext cx="4521370" cy="511280"/>
          </a:xfrm>
          <a:prstGeom prst="roundRect">
            <a:avLst/>
          </a:prstGeom>
          <a:noFill/>
          <a:ln w="28575">
            <a:solidFill>
              <a:srgbClr val="2B5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Audio 8">
            <a:hlinkClick r:id="" action="ppaction://media"/>
            <a:extLst>
              <a:ext uri="{FF2B5EF4-FFF2-40B4-BE49-F238E27FC236}">
                <a16:creationId xmlns:a16="http://schemas.microsoft.com/office/drawing/2014/main" id="{3EEB58D7-AA2A-D73C-25C8-08C9589B66A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560011210"/>
      </p:ext>
    </p:extLst>
  </p:cSld>
  <p:clrMapOvr>
    <a:masterClrMapping/>
  </p:clrMapOvr>
  <mc:AlternateContent xmlns:mc="http://schemas.openxmlformats.org/markup-compatibility/2006">
    <mc:Choice xmlns:p14="http://schemas.microsoft.com/office/powerpoint/2010/main" Requires="p14">
      <p:transition p14:dur="0" advTm="137659"/>
    </mc:Choice>
    <mc:Fallback>
      <p:transition advTm="13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9"/>
                </p:tgtEl>
              </p:cMediaNode>
            </p:audio>
          </p:childTnLst>
        </p:cTn>
      </p:par>
    </p:tnLst>
    <p:bldLst>
      <p:bldP spid="22" grpId="0" animBg="1"/>
      <p:bldP spid="34" grpId="0"/>
      <p:bldP spid="35" grpId="0"/>
      <p:bldP spid="36" grpId="0" animBg="1"/>
      <p:bldP spid="37" grpId="0" animBg="1"/>
      <p:bldP spid="38" grpId="0" animBg="1"/>
      <p:bldP spid="48" grpId="0" animBg="1"/>
      <p:bldP spid="49" grpId="0" animBg="1"/>
      <p:bldP spid="14" grpId="0" animBg="1"/>
      <p:bldP spid="50"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E10F4363-637F-47FC-8D14-DD7ED7C38B4A}"/>
              </a:ext>
            </a:extLst>
          </p:cNvPr>
          <p:cNvSpPr>
            <a:spLocks noGrp="1"/>
          </p:cNvSpPr>
          <p:nvPr>
            <p:ph idx="1"/>
            <p:custDataLst>
              <p:tags r:id="rId2"/>
            </p:custDataLst>
          </p:nvPr>
        </p:nvSpPr>
        <p:spPr>
          <a:xfrm>
            <a:off x="7886862" y="661146"/>
            <a:ext cx="3903785" cy="2498623"/>
          </a:xfrm>
        </p:spPr>
        <p:txBody>
          <a:bodyPr/>
          <a:lstStyle/>
          <a:p>
            <a:pPr>
              <a:defRPr sz="2300"/>
            </a:pPr>
            <a:r>
              <a:rPr lang="uk-UA" sz="2400" dirty="0"/>
              <a:t>В Україні</a:t>
            </a:r>
            <a:r>
              <a:rPr lang="ru-RU" sz="2400" dirty="0"/>
              <a:t>:</a:t>
            </a:r>
          </a:p>
          <a:p>
            <a:pPr marL="571500" indent="-571500">
              <a:buSzPct val="100000"/>
              <a:buFont typeface="Arial"/>
              <a:buChar char="•"/>
              <a:defRPr sz="2300">
                <a:solidFill>
                  <a:srgbClr val="808080"/>
                </a:solidFill>
              </a:defRPr>
            </a:pPr>
            <a:r>
              <a:rPr lang="uk-UA" sz="2400" noProof="1">
                <a:solidFill>
                  <a:schemeClr val="tx1"/>
                </a:solidFill>
              </a:rPr>
              <a:t>15 ядерних реакторів</a:t>
            </a:r>
          </a:p>
          <a:p>
            <a:pPr marL="571500" indent="-571500">
              <a:buSzPct val="100000"/>
              <a:buFont typeface="Arial"/>
              <a:buChar char="•"/>
              <a:defRPr sz="2300">
                <a:solidFill>
                  <a:srgbClr val="808080"/>
                </a:solidFill>
              </a:defRPr>
            </a:pPr>
            <a:r>
              <a:rPr lang="uk-UA" sz="2400" noProof="1">
                <a:solidFill>
                  <a:schemeClr val="tx1"/>
                </a:solidFill>
              </a:rPr>
              <a:t>6 сховищ для зберігання ядерних відходів </a:t>
            </a:r>
          </a:p>
          <a:p>
            <a:pPr marL="571500" indent="-571500">
              <a:buSzPct val="100000"/>
              <a:buFont typeface="Arial"/>
              <a:buChar char="•"/>
              <a:defRPr sz="2300">
                <a:solidFill>
                  <a:srgbClr val="808080"/>
                </a:solidFill>
              </a:defRPr>
            </a:pPr>
            <a:r>
              <a:rPr lang="uk-UA" sz="2400" noProof="1">
                <a:solidFill>
                  <a:schemeClr val="tx1"/>
                </a:solidFill>
              </a:rPr>
              <a:t>2 реактори для ядерних досліджень</a:t>
            </a:r>
          </a:p>
        </p:txBody>
      </p:sp>
      <p:sp>
        <p:nvSpPr>
          <p:cNvPr id="2" name="ZoneTexte 1">
            <a:extLst>
              <a:ext uri="{FF2B5EF4-FFF2-40B4-BE49-F238E27FC236}">
                <a16:creationId xmlns:a16="http://schemas.microsoft.com/office/drawing/2014/main" id="{A928152B-6492-4253-8847-C4D75F45FECE}"/>
              </a:ext>
            </a:extLst>
          </p:cNvPr>
          <p:cNvSpPr txBox="1"/>
          <p:nvPr/>
        </p:nvSpPr>
        <p:spPr>
          <a:xfrm>
            <a:off x="7886862" y="3375212"/>
            <a:ext cx="3811400" cy="2985433"/>
          </a:xfrm>
          <a:prstGeom prst="rect">
            <a:avLst/>
          </a:prstGeom>
          <a:noFill/>
        </p:spPr>
        <p:txBody>
          <a:bodyPr wrap="square" rtlCol="0">
            <a:spAutoFit/>
          </a:bodyPr>
          <a:lstStyle/>
          <a:p>
            <a:r>
              <a:rPr lang="uk-UA" sz="2000" b="1" dirty="0">
                <a:latin typeface="Calibri" panose="020F0502020204030204" pitchFamily="34" charset="0"/>
                <a:cs typeface="Calibri" panose="020F0502020204030204" pitchFamily="34" charset="0"/>
              </a:rPr>
              <a:t>Відключення </a:t>
            </a:r>
            <a:r>
              <a:rPr lang="uk-UA" sz="2000" dirty="0">
                <a:latin typeface="Calibri" panose="020F0502020204030204" pitchFamily="34" charset="0"/>
                <a:cs typeface="Calibri" panose="020F0502020204030204" pitchFamily="34" charset="0"/>
              </a:rPr>
              <a:t>систем охолодження реакторів </a:t>
            </a:r>
            <a:r>
              <a:rPr lang="uk-UA" sz="2000" b="1" dirty="0">
                <a:latin typeface="Calibri" panose="020F0502020204030204" pitchFamily="34" charset="0"/>
                <a:cs typeface="Calibri" panose="020F0502020204030204" pitchFamily="34" charset="0"/>
              </a:rPr>
              <a:t>від електричного постачання</a:t>
            </a:r>
            <a:r>
              <a:rPr lang="uk-UA" sz="2000" dirty="0">
                <a:latin typeface="Calibri" panose="020F0502020204030204" pitchFamily="34" charset="0"/>
                <a:cs typeface="Calibri" panose="020F0502020204030204" pitchFamily="34" charset="0"/>
              </a:rPr>
              <a:t> і нестача пального для підтримки роботи резервних електрогенераторів</a:t>
            </a:r>
            <a:r>
              <a:rPr lang="en-US" sz="2400" dirty="0">
                <a:latin typeface="Calibri" panose="020F0502020204030204" pitchFamily="34" charset="0"/>
                <a:cs typeface="Calibri" panose="020F0502020204030204" pitchFamily="34" charset="0"/>
              </a:rPr>
              <a:t>. </a:t>
            </a:r>
            <a:endParaRPr lang="uk-UA"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uk-UA" sz="2000" dirty="0">
                <a:latin typeface="Calibri" panose="020F0502020204030204" pitchFamily="34" charset="0"/>
                <a:cs typeface="Calibri" panose="020F0502020204030204" pitchFamily="34" charset="0"/>
              </a:rPr>
              <a:t>Безпосередні</a:t>
            </a:r>
            <a:r>
              <a:rPr lang="en-US" sz="2000" dirty="0">
                <a:latin typeface="Calibri" panose="020F0502020204030204" pitchFamily="34" charset="0"/>
                <a:cs typeface="Calibri" panose="020F0502020204030204" pitchFamily="34" charset="0"/>
              </a:rPr>
              <a:t> </a:t>
            </a:r>
            <a:r>
              <a:rPr lang="uk-UA" sz="2000" b="1" dirty="0">
                <a:latin typeface="Calibri" panose="020F0502020204030204" pitchFamily="34" charset="0"/>
                <a:cs typeface="Calibri" panose="020F0502020204030204" pitchFamily="34" charset="0"/>
              </a:rPr>
              <a:t>пошкодження</a:t>
            </a:r>
            <a:r>
              <a:rPr lang="en-US" sz="2000" b="1" dirty="0">
                <a:latin typeface="Calibri" panose="020F0502020204030204" pitchFamily="34" charset="0"/>
                <a:cs typeface="Calibri" panose="020F0502020204030204" pitchFamily="34" charset="0"/>
              </a:rPr>
              <a:t> </a:t>
            </a:r>
            <a:r>
              <a:rPr lang="uk-UA" sz="2000" b="1" dirty="0">
                <a:latin typeface="Calibri" panose="020F0502020204030204" pitchFamily="34" charset="0"/>
                <a:cs typeface="Calibri" panose="020F0502020204030204" pitchFamily="34" charset="0"/>
              </a:rPr>
              <a:t>від</a:t>
            </a:r>
            <a:r>
              <a:rPr lang="en-US" sz="2000" b="1" dirty="0">
                <a:latin typeface="Calibri" panose="020F0502020204030204" pitchFamily="34" charset="0"/>
                <a:cs typeface="Calibri" panose="020F0502020204030204" pitchFamily="34" charset="0"/>
              </a:rPr>
              <a:t> </a:t>
            </a:r>
            <a:r>
              <a:rPr lang="uk-UA" sz="2000" b="1" dirty="0">
                <a:latin typeface="Calibri" panose="020F0502020204030204" pitchFamily="34" charset="0"/>
                <a:cs typeface="Calibri" panose="020F0502020204030204" pitchFamily="34" charset="0"/>
              </a:rPr>
              <a:t>артобстрілів чи бомбардування</a:t>
            </a:r>
            <a:endParaRPr lang="en-US" sz="2000" dirty="0">
              <a:latin typeface="Calibri" panose="020F0502020204030204" pitchFamily="34" charset="0"/>
              <a:cs typeface="Calibri" panose="020F0502020204030204" pitchFamily="34" charset="0"/>
            </a:endParaRPr>
          </a:p>
        </p:txBody>
      </p:sp>
      <p:sp>
        <p:nvSpPr>
          <p:cNvPr id="6" name="Titre 5">
            <a:extLst>
              <a:ext uri="{FF2B5EF4-FFF2-40B4-BE49-F238E27FC236}">
                <a16:creationId xmlns:a16="http://schemas.microsoft.com/office/drawing/2014/main" id="{5EA46FD7-FC0E-4E43-879A-43B8B4EB3C40}"/>
              </a:ext>
            </a:extLst>
          </p:cNvPr>
          <p:cNvSpPr>
            <a:spLocks noGrp="1"/>
          </p:cNvSpPr>
          <p:nvPr>
            <p:ph type="title"/>
            <p:custDataLst>
              <p:tags r:id="rId3"/>
            </p:custDataLst>
          </p:nvPr>
        </p:nvSpPr>
        <p:spPr>
          <a:xfrm>
            <a:off x="0" y="210667"/>
            <a:ext cx="4919828" cy="349702"/>
          </a:xfrm>
        </p:spPr>
        <p:txBody>
          <a:bodyPr/>
          <a:lstStyle/>
          <a:p>
            <a:r>
              <a:rPr lang="uk-UA" b="1" spc="-5" dirty="0">
                <a:latin typeface="Calibri" panose="020F0502020204030204" pitchFamily="34" charset="0"/>
                <a:cs typeface="Calibri" panose="020F0502020204030204" pitchFamily="34" charset="0"/>
              </a:rPr>
              <a:t>Загрози, які становлять ядерні реактори</a:t>
            </a:r>
            <a:endParaRPr lang="fr-FR" dirty="0">
              <a:latin typeface="Calibri" panose="020F0502020204030204" pitchFamily="34" charset="0"/>
              <a:cs typeface="Calibri" panose="020F0502020204030204" pitchFamily="34" charset="0"/>
            </a:endParaRPr>
          </a:p>
        </p:txBody>
      </p:sp>
      <p:pic>
        <p:nvPicPr>
          <p:cNvPr id="9" name="Image 8">
            <a:extLst>
              <a:ext uri="{FF2B5EF4-FFF2-40B4-BE49-F238E27FC236}">
                <a16:creationId xmlns:a16="http://schemas.microsoft.com/office/drawing/2014/main" id="{C0304F0D-995D-4271-A677-DFEDA0BC1BD9}"/>
              </a:ext>
            </a:extLst>
          </p:cNvPr>
          <p:cNvPicPr>
            <a:picLocks noChangeAspect="1"/>
          </p:cNvPicPr>
          <p:nvPr>
            <p:custDataLst>
              <p:tags r:id="rId4"/>
            </p:custDataLst>
          </p:nvPr>
        </p:nvPicPr>
        <p:blipFill>
          <a:blip r:embed="rId10"/>
          <a:stretch>
            <a:fillRect/>
          </a:stretch>
        </p:blipFill>
        <p:spPr>
          <a:xfrm>
            <a:off x="257908" y="809542"/>
            <a:ext cx="7323899" cy="5386058"/>
          </a:xfrm>
          <a:prstGeom prst="rect">
            <a:avLst/>
          </a:prstGeom>
        </p:spPr>
      </p:pic>
      <p:sp>
        <p:nvSpPr>
          <p:cNvPr id="3" name="Rectangle : coins arrondis 2">
            <a:extLst>
              <a:ext uri="{FF2B5EF4-FFF2-40B4-BE49-F238E27FC236}">
                <a16:creationId xmlns:a16="http://schemas.microsoft.com/office/drawing/2014/main" id="{C0B85A2C-53AE-42C7-BC5A-A5DAC0067888}"/>
              </a:ext>
            </a:extLst>
          </p:cNvPr>
          <p:cNvSpPr/>
          <p:nvPr/>
        </p:nvSpPr>
        <p:spPr>
          <a:xfrm>
            <a:off x="7656314" y="3263308"/>
            <a:ext cx="4162696" cy="3262431"/>
          </a:xfrm>
          <a:prstGeom prst="roundRect">
            <a:avLst/>
          </a:prstGeom>
          <a:noFill/>
          <a:ln w="41275">
            <a:solidFill>
              <a:srgbClr val="DAD3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39BF30E0-BCF9-4799-8EA6-C068113EB19A}"/>
              </a:ext>
            </a:extLst>
          </p:cNvPr>
          <p:cNvSpPr>
            <a:spLocks noGrp="1"/>
          </p:cNvSpPr>
          <p:nvPr>
            <p:ph type="sldNum" sz="quarter" idx="12"/>
            <p:custDataLst>
              <p:tags r:id="rId5"/>
            </p:custDataLst>
          </p:nvPr>
        </p:nvSpPr>
        <p:spPr/>
        <p:txBody>
          <a:bodyPr/>
          <a:lstStyle/>
          <a:p>
            <a:fld id="{0F90A797-E979-4357-8754-B8C081F6BB77}" type="slidenum">
              <a:rPr lang="fr-FR" smtClean="0"/>
              <a:pPr/>
              <a:t>8</a:t>
            </a:fld>
            <a:endParaRPr lang="fr-FR" dirty="0"/>
          </a:p>
        </p:txBody>
      </p:sp>
      <p:pic>
        <p:nvPicPr>
          <p:cNvPr id="13" name="Audio 12">
            <a:hlinkClick r:id="" action="ppaction://media"/>
            <a:extLst>
              <a:ext uri="{FF2B5EF4-FFF2-40B4-BE49-F238E27FC236}">
                <a16:creationId xmlns:a16="http://schemas.microsoft.com/office/drawing/2014/main" id="{6EAF5C64-6294-010A-B9AB-88C1A43B3506}"/>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429468633"/>
      </p:ext>
    </p:extLst>
  </p:cSld>
  <p:clrMapOvr>
    <a:masterClrMapping/>
  </p:clrMapOvr>
  <mc:AlternateContent xmlns:mc="http://schemas.openxmlformats.org/markup-compatibility/2006" xmlns:p14="http://schemas.microsoft.com/office/powerpoint/2010/main">
    <mc:Choice Requires="p14">
      <p:transition p14:dur="0" advTm="153762"/>
    </mc:Choice>
    <mc:Fallback xmlns="">
      <p:transition advTm="15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3"/>
                </p:tgtEl>
              </p:cMediaNode>
            </p:audio>
          </p:childTnLst>
        </p:cTn>
      </p:par>
    </p:tnLst>
    <p:bldLst>
      <p:bldP spid="7" grpId="0" uiExpand="1" build="p"/>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ADD75D1-3FE5-4079-8226-5D6F09E33255}"/>
              </a:ext>
            </a:extLst>
          </p:cNvPr>
          <p:cNvSpPr>
            <a:spLocks noGrp="1"/>
          </p:cNvSpPr>
          <p:nvPr>
            <p:ph idx="1"/>
            <p:custDataLst>
              <p:tags r:id="rId2"/>
            </p:custDataLst>
          </p:nvPr>
        </p:nvSpPr>
        <p:spPr>
          <a:solidFill>
            <a:schemeClr val="bg1"/>
          </a:solidFill>
        </p:spPr>
        <p:txBody>
          <a:bodyPr/>
          <a:lstStyle/>
          <a:p>
            <a:r>
              <a:rPr lang="uk-UA" b="1" spc="-5" dirty="0">
                <a:solidFill>
                  <a:schemeClr val="tx1"/>
                </a:solidFill>
                <a:latin typeface="Calibri" panose="020F0502020204030204" pitchFamily="34" charset="0"/>
                <a:cs typeface="Calibri" panose="020F0502020204030204" pitchFamily="34" charset="0"/>
              </a:rPr>
              <a:t>Як поширюється радіоактивне забруднення після ядерної аварії</a:t>
            </a:r>
            <a:r>
              <a:rPr lang="en-US" b="1" spc="-5" dirty="0">
                <a:solidFill>
                  <a:schemeClr val="tx1"/>
                </a:solidFill>
                <a:latin typeface="Calibri" panose="020F0502020204030204" pitchFamily="34" charset="0"/>
                <a:cs typeface="Calibri" panose="020F0502020204030204" pitchFamily="34" charset="0"/>
              </a:rPr>
              <a:t>?</a:t>
            </a:r>
          </a:p>
          <a:p>
            <a:endParaRPr lang="fr-FR" dirty="0"/>
          </a:p>
        </p:txBody>
      </p:sp>
      <p:sp>
        <p:nvSpPr>
          <p:cNvPr id="4" name="Espace réservé du numéro de diapositive 3">
            <a:extLst>
              <a:ext uri="{FF2B5EF4-FFF2-40B4-BE49-F238E27FC236}">
                <a16:creationId xmlns:a16="http://schemas.microsoft.com/office/drawing/2014/main" id="{FF26374A-6BCB-42B2-8D8B-B6BA7ADBF1F5}"/>
              </a:ext>
            </a:extLst>
          </p:cNvPr>
          <p:cNvSpPr>
            <a:spLocks noGrp="1"/>
          </p:cNvSpPr>
          <p:nvPr>
            <p:ph type="sldNum" sz="quarter" idx="12"/>
            <p:custDataLst>
              <p:tags r:id="rId3"/>
            </p:custDataLst>
          </p:nvPr>
        </p:nvSpPr>
        <p:spPr>
          <a:xfrm>
            <a:off x="11518162" y="6574371"/>
            <a:ext cx="404375" cy="169277"/>
          </a:xfrm>
        </p:spPr>
        <p:txBody>
          <a:bodyPr/>
          <a:lstStyle/>
          <a:p>
            <a:fld id="{0F90A797-E979-4357-8754-B8C081F6BB77}" type="slidenum">
              <a:rPr lang="fr-FR" smtClean="0"/>
              <a:t>9</a:t>
            </a:fld>
            <a:endParaRPr lang="fr-FR" dirty="0"/>
          </a:p>
        </p:txBody>
      </p:sp>
      <p:sp>
        <p:nvSpPr>
          <p:cNvPr id="5" name="Titre 4">
            <a:extLst>
              <a:ext uri="{FF2B5EF4-FFF2-40B4-BE49-F238E27FC236}">
                <a16:creationId xmlns:a16="http://schemas.microsoft.com/office/drawing/2014/main" id="{60F8AAEE-C3FB-4261-A77E-5B5DFE311299}"/>
              </a:ext>
            </a:extLst>
          </p:cNvPr>
          <p:cNvSpPr>
            <a:spLocks noGrp="1"/>
          </p:cNvSpPr>
          <p:nvPr>
            <p:ph type="title"/>
            <p:custDataLst>
              <p:tags r:id="rId4"/>
            </p:custDataLst>
          </p:nvPr>
        </p:nvSpPr>
        <p:spPr>
          <a:xfrm>
            <a:off x="0" y="210667"/>
            <a:ext cx="5069099" cy="349702"/>
          </a:xfrm>
          <a:solidFill>
            <a:srgbClr val="FF0000"/>
          </a:solidFill>
        </p:spPr>
        <p:txBody>
          <a:bodyPr/>
          <a:lstStyle/>
          <a:p>
            <a:r>
              <a:rPr lang="uk-UA" b="1" dirty="0">
                <a:latin typeface="Calibri" panose="020F0502020204030204" pitchFamily="34" charset="0"/>
                <a:cs typeface="Calibri" panose="020F0502020204030204" pitchFamily="34" charset="0"/>
              </a:rPr>
              <a:t>Поширення радіоактивного забруднення</a:t>
            </a:r>
            <a:endParaRPr lang="fr-FR" b="1" dirty="0">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7FA54F39-BF93-432A-95C1-6D5E34BA0E46}"/>
              </a:ext>
            </a:extLst>
          </p:cNvPr>
          <p:cNvSpPr txBox="1"/>
          <p:nvPr/>
        </p:nvSpPr>
        <p:spPr>
          <a:xfrm>
            <a:off x="5779827" y="3016155"/>
            <a:ext cx="914400" cy="914400"/>
          </a:xfrm>
          <a:prstGeom prst="rect">
            <a:avLst/>
          </a:prstGeom>
          <a:noFill/>
        </p:spPr>
        <p:txBody>
          <a:bodyPr wrap="square" rtlCol="0">
            <a:spAutoFit/>
          </a:bodyPr>
          <a:lstStyle/>
          <a:p>
            <a:endParaRPr lang="en-US" dirty="0"/>
          </a:p>
        </p:txBody>
      </p:sp>
      <p:pic>
        <p:nvPicPr>
          <p:cNvPr id="33" name="Image 32">
            <a:extLst>
              <a:ext uri="{FF2B5EF4-FFF2-40B4-BE49-F238E27FC236}">
                <a16:creationId xmlns:a16="http://schemas.microsoft.com/office/drawing/2014/main" id="{4BA424AA-55D9-4AE5-90A1-205E2E64CAA6}"/>
              </a:ext>
            </a:extLst>
          </p:cNvPr>
          <p:cNvPicPr>
            <a:picLocks noChangeAspect="1"/>
          </p:cNvPicPr>
          <p:nvPr/>
        </p:nvPicPr>
        <p:blipFill>
          <a:blip r:embed="rId9"/>
          <a:stretch>
            <a:fillRect/>
          </a:stretch>
        </p:blipFill>
        <p:spPr>
          <a:xfrm>
            <a:off x="202709" y="2133600"/>
            <a:ext cx="5727851" cy="3790695"/>
          </a:xfrm>
          <a:prstGeom prst="rect">
            <a:avLst/>
          </a:prstGeom>
        </p:spPr>
      </p:pic>
      <p:sp>
        <p:nvSpPr>
          <p:cNvPr id="34" name="ZoneTexte 33">
            <a:extLst>
              <a:ext uri="{FF2B5EF4-FFF2-40B4-BE49-F238E27FC236}">
                <a16:creationId xmlns:a16="http://schemas.microsoft.com/office/drawing/2014/main" id="{BFA52E19-161F-4C37-9658-21089CB69CE1}"/>
              </a:ext>
            </a:extLst>
          </p:cNvPr>
          <p:cNvSpPr txBox="1"/>
          <p:nvPr/>
        </p:nvSpPr>
        <p:spPr>
          <a:xfrm>
            <a:off x="6096000" y="2257062"/>
            <a:ext cx="5710281" cy="3139321"/>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uk-UA" sz="2400" dirty="0">
                <a:solidFill>
                  <a:srgbClr val="000000"/>
                </a:solidFill>
                <a:latin typeface="Calibri" panose="020F0502020204030204" pitchFamily="34" charset="0"/>
                <a:cs typeface="Calibri" panose="020F0502020204030204" pitchFamily="34" charset="0"/>
              </a:rPr>
              <a:t>Викиди можуть тривати від</a:t>
            </a:r>
            <a:r>
              <a:rPr lang="en-US" sz="2400" dirty="0">
                <a:solidFill>
                  <a:srgbClr val="000000"/>
                </a:solidFill>
                <a:latin typeface="Calibri" panose="020F0502020204030204" pitchFamily="34" charset="0"/>
                <a:cs typeface="Calibri" panose="020F0502020204030204" pitchFamily="34" charset="0"/>
              </a:rPr>
              <a:t> </a:t>
            </a:r>
            <a:r>
              <a:rPr lang="uk-UA" sz="2400" b="1" dirty="0">
                <a:solidFill>
                  <a:srgbClr val="000000"/>
                </a:solidFill>
                <a:latin typeface="Calibri" panose="020F0502020204030204" pitchFamily="34" charset="0"/>
                <a:cs typeface="Calibri" panose="020F0502020204030204" pitchFamily="34" charset="0"/>
              </a:rPr>
              <a:t>декількох годин до декількох днів, </a:t>
            </a:r>
            <a:r>
              <a:rPr lang="uk-UA" sz="2400" dirty="0">
                <a:solidFill>
                  <a:srgbClr val="000000"/>
                </a:solidFill>
                <a:latin typeface="Calibri" panose="020F0502020204030204" pitchFamily="34" charset="0"/>
                <a:cs typeface="Calibri" panose="020F0502020204030204" pitchFamily="34" charset="0"/>
              </a:rPr>
              <a:t>в залежності від типу аварії</a:t>
            </a:r>
            <a:r>
              <a:rPr lang="en-US" sz="2400" dirty="0">
                <a:solidFill>
                  <a:srgbClr val="000000"/>
                </a:solidFill>
                <a:latin typeface="Calibri" panose="020F0502020204030204" pitchFamily="34" charset="0"/>
                <a:cs typeface="Calibri" panose="020F0502020204030204" pitchFamily="34" charset="0"/>
              </a:rPr>
              <a:t>. </a:t>
            </a:r>
          </a:p>
          <a:p>
            <a:pPr marL="285750" indent="-285750" algn="just">
              <a:spcBef>
                <a:spcPts val="600"/>
              </a:spcBef>
              <a:spcAft>
                <a:spcPts val="600"/>
              </a:spcAft>
              <a:buFont typeface="Arial" panose="020B0604020202020204" pitchFamily="34" charset="0"/>
              <a:buChar char="•"/>
            </a:pPr>
            <a:r>
              <a:rPr lang="uk-UA"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Осадження</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на поверхнях.</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gn="just">
              <a:spcBef>
                <a:spcPts val="600"/>
              </a:spcBef>
              <a:spcAft>
                <a:spcPts val="600"/>
              </a:spcAft>
              <a:buFont typeface="Arial" panose="020B0604020202020204" pitchFamily="34" charset="0"/>
              <a:buChar char="•"/>
            </a:pPr>
            <a:r>
              <a:rPr lang="uk-UA"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Осадження </a:t>
            </a:r>
            <a:r>
              <a:rPr lang="uk-UA"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є не тільки питанням відстані</a:t>
            </a:r>
            <a:r>
              <a:rPr lang="uk-UA"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gn="just">
              <a:spcBef>
                <a:spcPts val="600"/>
              </a:spcBef>
              <a:spcAft>
                <a:spcPts val="600"/>
              </a:spcAft>
              <a:buFont typeface="Arial" panose="020B0604020202020204" pitchFamily="34" charset="0"/>
              <a:buChar char="•"/>
            </a:pPr>
            <a:r>
              <a:rPr lang="uk-UA"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«Радіоактивні</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плями</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осадження»</a:t>
            </a:r>
            <a:endParaRPr lang="en-US" sz="24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F28A2A3D-7652-5E25-73DD-BA467B0C3ABF}"/>
              </a:ext>
            </a:extLst>
          </p:cNvPr>
          <p:cNvSpPr txBox="1"/>
          <p:nvPr/>
        </p:nvSpPr>
        <p:spPr>
          <a:xfrm>
            <a:off x="441435" y="5700840"/>
            <a:ext cx="1741182" cy="369332"/>
          </a:xfrm>
          <a:prstGeom prst="rect">
            <a:avLst/>
          </a:prstGeom>
          <a:noFill/>
        </p:spPr>
        <p:txBody>
          <a:bodyPr wrap="none" rtlCol="0">
            <a:spAutoFit/>
          </a:bodyPr>
          <a:lstStyle/>
          <a:p>
            <a:r>
              <a:rPr lang="uk-UA" dirty="0"/>
              <a:t>Сухе осадження</a:t>
            </a:r>
            <a:endParaRPr lang="en-UA" dirty="0"/>
          </a:p>
        </p:txBody>
      </p:sp>
      <p:sp>
        <p:nvSpPr>
          <p:cNvPr id="8" name="TextBox 7">
            <a:extLst>
              <a:ext uri="{FF2B5EF4-FFF2-40B4-BE49-F238E27FC236}">
                <a16:creationId xmlns:a16="http://schemas.microsoft.com/office/drawing/2014/main" id="{628C77B8-D59B-3F2A-889F-17313D4795A5}"/>
              </a:ext>
            </a:extLst>
          </p:cNvPr>
          <p:cNvSpPr txBox="1"/>
          <p:nvPr/>
        </p:nvSpPr>
        <p:spPr>
          <a:xfrm>
            <a:off x="3837788" y="5700840"/>
            <a:ext cx="1978427" cy="369332"/>
          </a:xfrm>
          <a:prstGeom prst="rect">
            <a:avLst/>
          </a:prstGeom>
          <a:noFill/>
        </p:spPr>
        <p:txBody>
          <a:bodyPr wrap="none" rtlCol="0">
            <a:spAutoFit/>
          </a:bodyPr>
          <a:lstStyle/>
          <a:p>
            <a:r>
              <a:rPr lang="uk-UA" dirty="0"/>
              <a:t>Вологе осадження</a:t>
            </a:r>
            <a:endParaRPr lang="en-UA" dirty="0"/>
          </a:p>
        </p:txBody>
      </p:sp>
      <p:pic>
        <p:nvPicPr>
          <p:cNvPr id="18" name="Audio 17">
            <a:hlinkClick r:id="" action="ppaction://media"/>
            <a:extLst>
              <a:ext uri="{FF2B5EF4-FFF2-40B4-BE49-F238E27FC236}">
                <a16:creationId xmlns:a16="http://schemas.microsoft.com/office/drawing/2014/main" id="{27AA0C21-1CB9-3219-F6E2-380F2F0F0CAB}"/>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850945354"/>
      </p:ext>
    </p:extLst>
  </p:cSld>
  <p:clrMapOvr>
    <a:masterClrMapping/>
  </p:clrMapOvr>
  <mc:AlternateContent xmlns:mc="http://schemas.openxmlformats.org/markup-compatibility/2006" xmlns:p14="http://schemas.microsoft.com/office/powerpoint/2010/main">
    <mc:Choice Requires="p14">
      <p:transition p14:dur="10" advTm="109075"/>
    </mc:Choice>
    <mc:Fallback xmlns="">
      <p:transition advTm="109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TIMING" val="|12.6|0.4|7.2|11.5|12.4|5.1|16.7|3.9|25.2|1.8|10.9|11.3"/>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TIMING" val="|12.7|2.1|1.2|15.4|8.8|11|10.3|10.5|14.8"/>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TIMING" val="|5.5|7.8|6.3|17.2|18.1|8.6|13.8|26.3|10.7|61.2"/>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TIMING" val="|7.2|11|7.3|44|19.1|10.1|16.3|11.6"/>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TIMING" val="|0.2|8.2|2.7|1.8|4.7|16.7|28.3"/>
</p:tagLst>
</file>

<file path=ppt/tags/tag3.xml><?xml version="1.0" encoding="utf-8"?>
<p:tagLst xmlns:a="http://schemas.openxmlformats.org/drawingml/2006/main" xmlns:r="http://schemas.openxmlformats.org/officeDocument/2006/relationships" xmlns:p="http://schemas.openxmlformats.org/presentationml/2006/main">
  <p:tag name="TIMING" val="|7.2|6.8|9.8|23.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TIMING" val="|20.7|13.3|17.1|16|16.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TIMING" val="|13.4|11|13.1|16.1|16.1|15.9"/>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TIMING" val="|11.2|2.2|8.1|6.1|9.9|28.2|16.5|6.3|37.6|41.2|8.8"/>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Mini-lab_charte_declinaison_03">
  <a:themeElements>
    <a:clrScheme name="MSF">
      <a:dk1>
        <a:sysClr val="windowText" lastClr="000000"/>
      </a:dk1>
      <a:lt1>
        <a:sysClr val="window" lastClr="FFFFFF"/>
      </a:lt1>
      <a:dk2>
        <a:srgbClr val="44546A"/>
      </a:dk2>
      <a:lt2>
        <a:srgbClr val="E7E6E6"/>
      </a:lt2>
      <a:accent1>
        <a:srgbClr val="00B0D4"/>
      </a:accent1>
      <a:accent2>
        <a:srgbClr val="F39D47"/>
      </a:accent2>
      <a:accent3>
        <a:srgbClr val="BBB70D"/>
      </a:accent3>
      <a:accent4>
        <a:srgbClr val="F55151"/>
      </a:accent4>
      <a:accent5>
        <a:srgbClr val="17B1B9"/>
      </a:accent5>
      <a:accent6>
        <a:srgbClr val="0A4C6A"/>
      </a:accent6>
      <a:hlink>
        <a:srgbClr val="000000"/>
      </a:hlink>
      <a:folHlink>
        <a:srgbClr val="7F7F7F"/>
      </a:folHlink>
    </a:clrScheme>
    <a:fontScheme name="Personnalisé 14">
      <a:majorFont>
        <a:latin typeface="Calibri bold"/>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076A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1076A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ini-lab_charte_declinaison_03.potx" id="{8B4AC2A3-9111-42B4-8834-811C4CB3F1E2}" vid="{D8D5952F-1DD7-4584-9606-4202C91C9F9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3CF773011C374B8385E54B5A3D405E" ma:contentTypeVersion="277" ma:contentTypeDescription="Create a new document." ma:contentTypeScope="" ma:versionID="a3882540864d7216718448a035433ce8">
  <xsd:schema xmlns:xsd="http://www.w3.org/2001/XMLSchema" xmlns:xs="http://www.w3.org/2001/XMLSchema" xmlns:p="http://schemas.microsoft.com/office/2006/metadata/properties" xmlns:ns2="b5aab738-2f7d-4cde-8d2b-eeae14c19eed" xmlns:ns3="7ad82482-7530-4244-aba2-6d41ef11f506" targetNamespace="http://schemas.microsoft.com/office/2006/metadata/properties" ma:root="true" ma:fieldsID="4a5f6c47b6646912bf70390ff3938a5b" ns2:_="" ns3:_="">
    <xsd:import namespace="b5aab738-2f7d-4cde-8d2b-eeae14c19eed"/>
    <xsd:import namespace="7ad82482-7530-4244-aba2-6d41ef11f50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aab738-2f7d-4cde-8d2b-eeae14c19ee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d82482-7530-4244-aba2-6d41ef11f50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b5aab738-2f7d-4cde-8d2b-eeae14c19eed">DOCID-567055620-2809</_dlc_DocId>
    <_dlc_DocIdUrl xmlns="b5aab738-2f7d-4cde-8d2b-eeae14c19eed">
      <Url>https://msfintl.sharepoint.com/sites/msfintlcommunities/CCWG/_layouts/15/DocIdRedir.aspx?ID=DOCID-567055620-2809</Url>
      <Description>DOCID-567055620-2809</Description>
    </_dlc_DocIdUrl>
  </documentManagement>
</p:properties>
</file>

<file path=customXml/itemProps1.xml><?xml version="1.0" encoding="utf-8"?>
<ds:datastoreItem xmlns:ds="http://schemas.openxmlformats.org/officeDocument/2006/customXml" ds:itemID="{3DC82460-87B1-41DB-B921-17D2A6EDE0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aab738-2f7d-4cde-8d2b-eeae14c19eed"/>
    <ds:schemaRef ds:uri="7ad82482-7530-4244-aba2-6d41ef11f5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43B1F4-4363-451D-AF84-413362DE6024}">
  <ds:schemaRefs>
    <ds:schemaRef ds:uri="http://schemas.microsoft.com/sharepoint/events"/>
  </ds:schemaRefs>
</ds:datastoreItem>
</file>

<file path=customXml/itemProps3.xml><?xml version="1.0" encoding="utf-8"?>
<ds:datastoreItem xmlns:ds="http://schemas.openxmlformats.org/officeDocument/2006/customXml" ds:itemID="{9D1D2FDD-FFEF-4DE4-8AE5-257D7552E7D4}">
  <ds:schemaRefs>
    <ds:schemaRef ds:uri="http://schemas.microsoft.com/sharepoint/v3/contenttype/forms"/>
  </ds:schemaRefs>
</ds:datastoreItem>
</file>

<file path=customXml/itemProps4.xml><?xml version="1.0" encoding="utf-8"?>
<ds:datastoreItem xmlns:ds="http://schemas.openxmlformats.org/officeDocument/2006/customXml" ds:itemID="{4D75FC62-DCCE-47B1-B9CA-1D49A7565132}">
  <ds:schemaRefs>
    <ds:schemaRef ds:uri="http://schemas.microsoft.com/office/2006/metadata/properties"/>
    <ds:schemaRef ds:uri="http://schemas.microsoft.com/office/infopath/2007/PartnerControls"/>
    <ds:schemaRef ds:uri="b5aab738-2f7d-4cde-8d2b-eeae14c19eed"/>
  </ds:schemaRefs>
</ds:datastoreItem>
</file>

<file path=docProps/app.xml><?xml version="1.0" encoding="utf-8"?>
<Properties xmlns="http://schemas.openxmlformats.org/officeDocument/2006/extended-properties" xmlns:vt="http://schemas.openxmlformats.org/officeDocument/2006/docPropsVTypes">
  <Template>Mini-lab_charte_declinaison_03</Template>
  <TotalTime>17760</TotalTime>
  <Words>2173</Words>
  <Application>Microsoft Macintosh PowerPoint</Application>
  <PresentationFormat>Widescreen</PresentationFormat>
  <Paragraphs>225</Paragraphs>
  <Slides>12</Slides>
  <Notes>11</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bold</vt:lpstr>
      <vt:lpstr>Calibri Light</vt:lpstr>
      <vt:lpstr>Verdana</vt:lpstr>
      <vt:lpstr>Mini-lab_charte_declinaison_03</vt:lpstr>
      <vt:lpstr>Інструкція з радіаційного впливу: Визначення, категорії і загрози</vt:lpstr>
      <vt:lpstr>Базові принципи радіаційної фізики</vt:lpstr>
      <vt:lpstr>Типи іонізуючої радіації</vt:lpstr>
      <vt:lpstr>Типи іонізуючої радіації</vt:lpstr>
      <vt:lpstr>Інструменти і одиниці вимірювання радіації</vt:lpstr>
      <vt:lpstr>Інструменти і одиниці вимірювання радіації</vt:lpstr>
      <vt:lpstr>Інструменти і одиниці вимірювання радіації</vt:lpstr>
      <vt:lpstr>Загрози, які становлять ядерні реактори</vt:lpstr>
      <vt:lpstr>Поширення радіоактивного забруднення</vt:lpstr>
      <vt:lpstr>Поширення радіоактивного забруднення</vt:lpstr>
      <vt:lpstr>Поширення радіоактивного забруднення</vt:lpstr>
      <vt:lpstr>Дякуємо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Mini-lab project</dc:title>
  <dc:creator>Delphine Berger</dc:creator>
  <cp:lastModifiedBy>Nadelina Tovpyga</cp:lastModifiedBy>
  <cp:revision>756</cp:revision>
  <cp:lastPrinted>2022-04-16T12:08:45Z</cp:lastPrinted>
  <dcterms:created xsi:type="dcterms:W3CDTF">2018-03-21T14:07:45Z</dcterms:created>
  <dcterms:modified xsi:type="dcterms:W3CDTF">2022-05-08T15:35:35Z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0x010100163CF773011C374B8385E54B5A3D405E</vt:lpwstr>
  </property>
  <property fmtid="{D5CDD505-2E9C-101B-9397-08002B2CF9AE}" pid="3" name="_dlc_DocIdItemGuid">
    <vt:lpwstr>2233cd86-20ee-4ceb-96b7-002e04dbace5</vt:lpwstr>
  </property>
</Properties>
</file>