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2.xml" ContentType="application/vnd.openxmlformats-officedocument.presentationml.notes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0.xml" ContentType="application/vnd.openxmlformats-officedocument.presentationml.tags+xml"/>
  <Override PartName="/ppt/tags/tag7.xml" ContentType="application/vnd.openxmlformats-officedocument.presentationml.tags+xml"/>
  <Override PartName="/ppt/tags/tag5.xml" ContentType="application/vnd.openxmlformats-officedocument.presentationml.tags+xml"/>
  <Override PartName="/docProps/app.xml" ContentType="application/vnd.openxmlformats-officedocument.extended-properties+xml"/>
  <Override PartName="/ppt/tags/tag14.xml" ContentType="application/vnd.openxmlformats-officedocument.presentationml.tags+xml"/>
  <Override PartName="/ppt/tags/tag8.xml" ContentType="application/vnd.openxmlformats-officedocument.presentationml.tags+xml"/>
  <Override PartName="/ppt/tags/tag11.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ppt/tags/tag9.xml" ContentType="application/vnd.openxmlformats-officedocument.presentationml.tag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0693400" cy="72009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09"/>
  </p:normalViewPr>
  <p:slideViewPr>
    <p:cSldViewPr snapToGrid="0" snapToObjects="1">
      <p:cViewPr varScale="1">
        <p:scale>
          <a:sx n="60" d="100"/>
          <a:sy n="60" d="100"/>
        </p:scale>
        <p:origin x="6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1143000" y="685800"/>
            <a:ext cx="4572000" cy="3429000"/>
          </a:xfrm>
          <a:prstGeom prst="rect">
            <a:avLst/>
          </a:prstGeom>
        </p:spPr>
        <p:txBody>
          <a:bodyPr/>
          <a:lstStyle/>
          <a:p>
            <a:endParaRPr/>
          </a:p>
        </p:txBody>
      </p:sp>
      <p:sp>
        <p:nvSpPr>
          <p:cNvPr id="185" name="Shape 18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14278" latinLnBrk="0">
      <a:defRPr sz="1200">
        <a:latin typeface="+mn-lt"/>
        <a:ea typeface="+mn-ea"/>
        <a:cs typeface="+mn-cs"/>
        <a:sym typeface="Calibri"/>
      </a:defRPr>
    </a:lvl1pPr>
    <a:lvl2pPr indent="228600" defTabSz="914278" latinLnBrk="0">
      <a:defRPr sz="1200">
        <a:latin typeface="+mn-lt"/>
        <a:ea typeface="+mn-ea"/>
        <a:cs typeface="+mn-cs"/>
        <a:sym typeface="Calibri"/>
      </a:defRPr>
    </a:lvl2pPr>
    <a:lvl3pPr indent="457200" defTabSz="914278" latinLnBrk="0">
      <a:defRPr sz="1200">
        <a:latin typeface="+mn-lt"/>
        <a:ea typeface="+mn-ea"/>
        <a:cs typeface="+mn-cs"/>
        <a:sym typeface="Calibri"/>
      </a:defRPr>
    </a:lvl3pPr>
    <a:lvl4pPr indent="685800" defTabSz="914278" latinLnBrk="0">
      <a:defRPr sz="1200">
        <a:latin typeface="+mn-lt"/>
        <a:ea typeface="+mn-ea"/>
        <a:cs typeface="+mn-cs"/>
        <a:sym typeface="Calibri"/>
      </a:defRPr>
    </a:lvl4pPr>
    <a:lvl5pPr indent="914400" defTabSz="914278" latinLnBrk="0">
      <a:defRPr sz="1200">
        <a:latin typeface="+mn-lt"/>
        <a:ea typeface="+mn-ea"/>
        <a:cs typeface="+mn-cs"/>
        <a:sym typeface="Calibri"/>
      </a:defRPr>
    </a:lvl5pPr>
    <a:lvl6pPr indent="1143000" defTabSz="914278" latinLnBrk="0">
      <a:defRPr sz="1200">
        <a:latin typeface="+mn-lt"/>
        <a:ea typeface="+mn-ea"/>
        <a:cs typeface="+mn-cs"/>
        <a:sym typeface="Calibri"/>
      </a:defRPr>
    </a:lvl6pPr>
    <a:lvl7pPr indent="1371600" defTabSz="914278" latinLnBrk="0">
      <a:defRPr sz="1200">
        <a:latin typeface="+mn-lt"/>
        <a:ea typeface="+mn-ea"/>
        <a:cs typeface="+mn-cs"/>
        <a:sym typeface="Calibri"/>
      </a:defRPr>
    </a:lvl7pPr>
    <a:lvl8pPr indent="1600200" defTabSz="914278" latinLnBrk="0">
      <a:defRPr sz="1200">
        <a:latin typeface="+mn-lt"/>
        <a:ea typeface="+mn-ea"/>
        <a:cs typeface="+mn-cs"/>
        <a:sym typeface="Calibri"/>
      </a:defRPr>
    </a:lvl8pPr>
    <a:lvl9pPr indent="1828800" defTabSz="914278"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noRot="1" noChangeAspect="1"/>
          </p:cNvSpPr>
          <p:nvPr>
            <p:ph type="sldImg"/>
          </p:nvPr>
        </p:nvSpPr>
        <p:spPr>
          <a:xfrm>
            <a:off x="884238" y="685800"/>
            <a:ext cx="5089525" cy="3429000"/>
          </a:xfrm>
          <a:prstGeom prst="rect">
            <a:avLst/>
          </a:prstGeom>
        </p:spPr>
        <p:txBody>
          <a:bodyPr/>
          <a:lstStyle/>
          <a:p>
            <a:endParaRPr/>
          </a:p>
        </p:txBody>
      </p:sp>
      <p:sp>
        <p:nvSpPr>
          <p:cNvPr id="194" name="Shape 194"/>
          <p:cNvSpPr>
            <a:spLocks noGrp="1"/>
          </p:cNvSpPr>
          <p:nvPr>
            <p:ph type="body" sz="quarter" idx="1"/>
          </p:nvPr>
        </p:nvSpPr>
        <p:spPr>
          <a:prstGeom prst="rect">
            <a:avLst/>
          </a:prstGeom>
        </p:spPr>
        <p:txBody>
          <a:bodyPr/>
          <a:lstStyle/>
          <a:p>
            <a:pPr>
              <a:defRPr b="1">
                <a:latin typeface="+mj-lt"/>
                <a:ea typeface="+mj-ea"/>
                <a:cs typeface="+mj-cs"/>
                <a:sym typeface="Helvetica"/>
              </a:defRPr>
            </a:pPr>
            <a:r>
              <a:t>Welcome </a:t>
            </a:r>
            <a:r>
              <a:rPr b="0">
                <a:latin typeface="+mn-lt"/>
                <a:ea typeface="+mn-ea"/>
                <a:cs typeface="+mn-cs"/>
                <a:sym typeface="Calibri"/>
              </a:rPr>
              <a:t>to this video briefing on how to escap a CBRN aemergency</a:t>
            </a:r>
          </a:p>
          <a:p>
            <a:r>
              <a:t>CBRN stands for…</a:t>
            </a:r>
          </a:p>
          <a:p>
            <a:pPr>
              <a:defRPr b="1">
                <a:latin typeface="+mj-lt"/>
                <a:ea typeface="+mj-ea"/>
                <a:cs typeface="+mj-cs"/>
                <a:sym typeface="Helvetica"/>
              </a:defRPr>
            </a:pPr>
            <a:r>
              <a:t>While substances in the broader group </a:t>
            </a:r>
            <a:r>
              <a:rPr b="0">
                <a:latin typeface="+mn-lt"/>
                <a:ea typeface="+mn-ea"/>
                <a:cs typeface="+mn-cs"/>
                <a:sym typeface="Calibri"/>
              </a:rPr>
              <a:t>of CBRN agents vary in their composition, presentation or clinical effects, strategies for immediate personal protection in a CBRN emergency follow common basic principles and priorities </a:t>
            </a:r>
          </a:p>
          <a:p>
            <a:pPr>
              <a:defRPr b="1">
                <a:latin typeface="+mj-lt"/>
                <a:ea typeface="+mj-ea"/>
                <a:cs typeface="+mj-cs"/>
                <a:sym typeface="Helvetica"/>
              </a:defRPr>
            </a:pPr>
            <a:r>
              <a:t>We are going to concentrate </a:t>
            </a:r>
            <a:r>
              <a:rPr b="0">
                <a:latin typeface="+mn-lt"/>
                <a:ea typeface="+mn-ea"/>
                <a:cs typeface="+mn-cs"/>
                <a:sym typeface="Calibri"/>
              </a:rPr>
              <a:t>here on the  Chemical and on the Nuclear and Radiological risk.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xfrm>
            <a:off x="884238" y="685800"/>
            <a:ext cx="5089525" cy="3429000"/>
          </a:xfrm>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pPr>
              <a:defRPr b="1">
                <a:solidFill>
                  <a:srgbClr val="FF0000"/>
                </a:solidFill>
                <a:latin typeface="+mj-lt"/>
                <a:ea typeface="+mj-ea"/>
                <a:cs typeface="+mj-cs"/>
                <a:sym typeface="Helvetica"/>
              </a:defRPr>
            </a:pPr>
            <a:r>
              <a:t>Whatever CBRN hazard you may be exposed to, your most immediate concern is to act in such a way that </a:t>
            </a:r>
            <a:r>
              <a:rPr b="0">
                <a:latin typeface="Calibri Light"/>
                <a:ea typeface="Calibri Light"/>
                <a:cs typeface="Calibri Light"/>
                <a:sym typeface="Calibri Light"/>
              </a:rPr>
              <a:t>any external contamination (</a:t>
            </a:r>
            <a:r>
              <a:rPr b="0" i="1"/>
              <a:t>CBRN agent on your clothing or skin</a:t>
            </a:r>
            <a:r>
              <a:rPr b="0">
                <a:latin typeface="Calibri Light"/>
                <a:ea typeface="Calibri Light"/>
                <a:cs typeface="Calibri Light"/>
                <a:sym typeface="Calibri Light"/>
              </a:rPr>
              <a:t>) does not result in INTERNAL CONTAMINATION (</a:t>
            </a:r>
            <a:r>
              <a:rPr b="0" i="1"/>
              <a:t>CBRN agents absorbed by your body</a:t>
            </a:r>
            <a:r>
              <a:rPr b="0">
                <a:latin typeface="Calibri Light"/>
                <a:ea typeface="Calibri Light"/>
                <a:cs typeface="Calibri Light"/>
                <a:sym typeface="Calibri Light"/>
              </a:rPr>
              <a:t>), by protecting your airway and skin.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noRot="1" noChangeAspect="1"/>
          </p:cNvSpPr>
          <p:nvPr>
            <p:ph type="sldImg"/>
          </p:nvPr>
        </p:nvSpPr>
        <p:spPr>
          <a:xfrm>
            <a:off x="884238" y="685800"/>
            <a:ext cx="5089525" cy="3429000"/>
          </a:xfrm>
          <a:prstGeom prst="rect">
            <a:avLst/>
          </a:prstGeom>
        </p:spPr>
        <p:txBody>
          <a:bodyPr/>
          <a:lstStyle/>
          <a:p>
            <a:endParaRPr/>
          </a:p>
        </p:txBody>
      </p:sp>
      <p:sp>
        <p:nvSpPr>
          <p:cNvPr id="275" name="Shape 275"/>
          <p:cNvSpPr>
            <a:spLocks noGrp="1"/>
          </p:cNvSpPr>
          <p:nvPr>
            <p:ph type="body" sz="quarter" idx="1"/>
          </p:nvPr>
        </p:nvSpPr>
        <p:spPr>
          <a:prstGeom prst="rect">
            <a:avLst/>
          </a:prstGeom>
        </p:spPr>
        <p:txBody>
          <a:bodyPr/>
          <a:lstStyle/>
          <a:p>
            <a:pPr defTabSz="914400">
              <a:defRPr i="1">
                <a:latin typeface="+mj-lt"/>
                <a:ea typeface="+mj-ea"/>
                <a:cs typeface="+mj-cs"/>
                <a:sym typeface="Helvetica"/>
              </a:defRPr>
            </a:pPr>
            <a:r>
              <a:t>Exposure to a Radioactive agent following a nuclear incident</a:t>
            </a:r>
          </a:p>
          <a:p>
            <a:r>
              <a:t>And that is the one we are concentrating on in this briefing material.</a:t>
            </a:r>
            <a:endParaRPr>
              <a:latin typeface="Calibri Light"/>
              <a:ea typeface="Calibri Light"/>
              <a:cs typeface="Calibri Light"/>
              <a:sym typeface="Calibri Light"/>
            </a:endParaRPr>
          </a:p>
          <a:p>
            <a:pPr>
              <a:defRPr>
                <a:latin typeface="Calibri Light"/>
                <a:ea typeface="Calibri Light"/>
                <a:cs typeface="Calibri Light"/>
                <a:sym typeface="Calibri Light"/>
              </a:defRPr>
            </a:pPr>
            <a:r>
              <a:t>Announcement: An incident in a nuclear plant usually takes at least several hours before evolving into a leak of radiation and radioactive  particles. </a:t>
            </a:r>
          </a:p>
          <a:p>
            <a:pPr>
              <a:defRPr>
                <a:latin typeface="Calibri Light"/>
                <a:ea typeface="Calibri Light"/>
                <a:cs typeface="Calibri Light"/>
                <a:sym typeface="Calibri Light"/>
              </a:defRPr>
            </a:pPr>
            <a:r>
              <a:t>The radiometer detects radiation: Above 100 microSv/hr in the atmosphere, protect yourself (risk of external irradiation and primary contamination).</a:t>
            </a:r>
          </a:p>
          <a:p>
            <a:pPr>
              <a:defRPr i="1">
                <a:latin typeface="+mj-lt"/>
                <a:ea typeface="+mj-ea"/>
                <a:cs typeface="+mj-cs"/>
                <a:sym typeface="Helvetica"/>
              </a:defRPr>
            </a:pPr>
            <a:r>
              <a:t>Exposure to a Radioactive agent via contact with a primary exposed individual, before they are fully decontaminated.</a:t>
            </a:r>
          </a:p>
          <a:p>
            <a:pPr>
              <a:defRPr>
                <a:latin typeface="Calibri Light"/>
                <a:ea typeface="Calibri Light"/>
                <a:cs typeface="Calibri Light"/>
                <a:sym typeface="Calibri Light"/>
              </a:defRPr>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4238" y="685800"/>
            <a:ext cx="5089525" cy="3429000"/>
          </a:xfrm>
        </p:spPr>
      </p:sp>
      <p:sp>
        <p:nvSpPr>
          <p:cNvPr id="3" name="Notes Placeholder 2"/>
          <p:cNvSpPr>
            <a:spLocks noGrp="1"/>
          </p:cNvSpPr>
          <p:nvPr>
            <p:ph type="body" idx="1"/>
          </p:nvPr>
        </p:nvSpPr>
        <p:spPr/>
        <p:txBody>
          <a:bodyPr/>
          <a:lstStyle/>
          <a:p>
            <a:endParaRPr lang="en-UA" dirty="0"/>
          </a:p>
        </p:txBody>
      </p:sp>
    </p:spTree>
    <p:extLst>
      <p:ext uri="{BB962C8B-B14F-4D97-AF65-F5344CB8AC3E}">
        <p14:creationId xmlns:p14="http://schemas.microsoft.com/office/powerpoint/2010/main" val="1488918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Shape 332"/>
          <p:cNvSpPr>
            <a:spLocks noGrp="1" noRot="1" noChangeAspect="1"/>
          </p:cNvSpPr>
          <p:nvPr>
            <p:ph type="sldImg"/>
          </p:nvPr>
        </p:nvSpPr>
        <p:spPr>
          <a:xfrm>
            <a:off x="884238" y="685800"/>
            <a:ext cx="5089525" cy="3429000"/>
          </a:xfrm>
          <a:prstGeom prst="rect">
            <a:avLst/>
          </a:prstGeom>
        </p:spPr>
        <p:txBody>
          <a:bodyPr/>
          <a:lstStyle/>
          <a:p>
            <a:endParaRPr/>
          </a:p>
        </p:txBody>
      </p:sp>
      <p:sp>
        <p:nvSpPr>
          <p:cNvPr id="333" name="Shape 333"/>
          <p:cNvSpPr>
            <a:spLocks noGrp="1"/>
          </p:cNvSpPr>
          <p:nvPr>
            <p:ph type="body" sz="quarter" idx="1"/>
          </p:nvPr>
        </p:nvSpPr>
        <p:spPr>
          <a:prstGeom prst="rect">
            <a:avLst/>
          </a:prstGeom>
        </p:spPr>
        <p:txBody>
          <a:bodyPr/>
          <a:lstStyle/>
          <a:p>
            <a:r>
              <a:t>Once you have identified the risk of CBRN exposure, the first thing to do is protect yourself. </a:t>
            </a:r>
          </a:p>
          <a:p>
            <a:pPr>
              <a:defRPr>
                <a:latin typeface="Calibri Light"/>
                <a:ea typeface="Calibri Light"/>
                <a:cs typeface="Calibri Light"/>
                <a:sym typeface="Calibri Light"/>
              </a:defRPr>
            </a:pPr>
            <a:r>
              <a:t>Avoid any obvious plume or vapor cloud.</a:t>
            </a:r>
          </a:p>
          <a:p>
            <a:pPr marL="95250" indent="-95250">
              <a:buSzPct val="100000"/>
              <a:buFont typeface="Arial"/>
              <a:buChar char="•"/>
              <a:defRPr>
                <a:latin typeface="Calibri Light"/>
                <a:ea typeface="Calibri Light"/>
                <a:cs typeface="Calibri Light"/>
                <a:sym typeface="Calibri Light"/>
              </a:defRPr>
            </a:pPr>
            <a:r>
              <a:t>Wear an escape hood (that you will find in the escape kit)</a:t>
            </a:r>
            <a:endParaRPr i="1">
              <a:latin typeface="+mj-lt"/>
              <a:ea typeface="+mj-ea"/>
              <a:cs typeface="+mj-cs"/>
              <a:sym typeface="Helvetica"/>
            </a:endParaRPr>
          </a:p>
          <a:p>
            <a:pPr marL="95250" indent="-95250">
              <a:buSzPct val="100000"/>
              <a:buFont typeface="Arial"/>
              <a:buChar char="•"/>
              <a:defRPr>
                <a:latin typeface="Calibri Light"/>
                <a:ea typeface="Calibri Light"/>
                <a:cs typeface="Calibri Light"/>
                <a:sym typeface="Calibri Light"/>
              </a:defRPr>
            </a:pPr>
            <a:r>
              <a:t>If escape hood is not available, cover mouth and nose, as well as any exposed skin (e.g., roll down sleeves, button up coat/jacket) .</a:t>
            </a:r>
          </a:p>
          <a:p>
            <a:pPr marL="85725" indent="-85725">
              <a:buSzPct val="100000"/>
              <a:buFont typeface="Arial"/>
              <a:buChar char="•"/>
              <a:defRPr>
                <a:latin typeface="Calibri Light"/>
                <a:ea typeface="Calibri Light"/>
                <a:cs typeface="Calibri Light"/>
                <a:sym typeface="Calibri Light"/>
              </a:defRPr>
            </a:pPr>
            <a:r>
              <a:t>If it is safe and possible to do so, move away from the source and relocate to a safer, non- contaminated location.</a:t>
            </a:r>
          </a:p>
          <a:p>
            <a:pPr marL="85725" indent="-85725">
              <a:buSzPct val="100000"/>
              <a:buFont typeface="Arial"/>
              <a:buChar char="•"/>
              <a:defRPr>
                <a:latin typeface="Calibri Light"/>
                <a:ea typeface="Calibri Light"/>
                <a:cs typeface="Calibri Light"/>
                <a:sym typeface="Calibri Light"/>
              </a:defRPr>
            </a:pPr>
            <a:r>
              <a:t>Move perpendicular to the wind.</a:t>
            </a:r>
          </a:p>
          <a:p>
            <a:pPr marL="85725" indent="-85725" defTabSz="914400">
              <a:buSzPct val="100000"/>
              <a:buFont typeface="Arial"/>
              <a:buChar char="•"/>
              <a:defRPr>
                <a:latin typeface="Calibri Light"/>
                <a:ea typeface="Calibri Light"/>
                <a:cs typeface="Calibri Light"/>
                <a:sym typeface="Calibri Light"/>
              </a:defRPr>
            </a:pPr>
            <a:r>
              <a:t>If it is neither safe nor possible to evacuate, go into a building in order to confine in the middle or the top of the building (</a:t>
            </a:r>
            <a:r>
              <a:rPr i="1">
                <a:latin typeface="+mj-lt"/>
                <a:ea typeface="+mj-ea"/>
                <a:cs typeface="+mj-cs"/>
                <a:sym typeface="Helvetica"/>
              </a:rPr>
              <a:t>chemicals are very likely to be heavier then air).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a:spLocks noGrp="1" noRot="1" noChangeAspect="1"/>
          </p:cNvSpPr>
          <p:nvPr>
            <p:ph type="sldImg"/>
          </p:nvPr>
        </p:nvSpPr>
        <p:spPr>
          <a:xfrm>
            <a:off x="884238" y="685800"/>
            <a:ext cx="5089525" cy="3429000"/>
          </a:xfrm>
          <a:prstGeom prst="rect">
            <a:avLst/>
          </a:prstGeom>
        </p:spPr>
        <p:txBody>
          <a:bodyPr/>
          <a:lstStyle/>
          <a:p>
            <a:endParaRPr/>
          </a:p>
        </p:txBody>
      </p:sp>
      <p:sp>
        <p:nvSpPr>
          <p:cNvPr id="372" name="Shape 372"/>
          <p:cNvSpPr>
            <a:spLocks noGrp="1"/>
          </p:cNvSpPr>
          <p:nvPr>
            <p:ph type="body" sz="quarter" idx="1"/>
          </p:nvPr>
        </p:nvSpPr>
        <p:spPr>
          <a:prstGeom prst="rect">
            <a:avLst/>
          </a:prstGeom>
        </p:spPr>
        <p:txBody>
          <a:bodyPr/>
          <a:lstStyle/>
          <a:p>
            <a:pPr>
              <a:defRPr b="1">
                <a:solidFill>
                  <a:srgbClr val="FF0000"/>
                </a:solidFill>
                <a:latin typeface="+mj-lt"/>
                <a:ea typeface="+mj-ea"/>
                <a:cs typeface="+mj-cs"/>
                <a:sym typeface="Helvetica"/>
              </a:defRPr>
            </a:pPr>
            <a:r>
              <a:t>The first and essential material it contains, is to protect your airway and eyes.</a:t>
            </a:r>
          </a:p>
          <a:p>
            <a:pPr>
              <a:defRPr b="1">
                <a:solidFill>
                  <a:srgbClr val="FF0000"/>
                </a:solidFill>
                <a:latin typeface="+mj-lt"/>
                <a:ea typeface="+mj-ea"/>
                <a:cs typeface="+mj-cs"/>
                <a:sym typeface="Helvetica"/>
              </a:defRPr>
            </a:pPr>
            <a:r>
              <a:t>The escape hood  will do that and is the most essential material for escape.</a:t>
            </a:r>
          </a:p>
          <a:p>
            <a:pPr>
              <a:defRPr b="1">
                <a:solidFill>
                  <a:srgbClr val="FF0000"/>
                </a:solidFill>
                <a:latin typeface="+mj-lt"/>
                <a:ea typeface="+mj-ea"/>
                <a:cs typeface="+mj-cs"/>
                <a:sym typeface="Helvetica"/>
              </a:defRPr>
            </a:pPr>
            <a:r>
              <a:t>You will also find a FFP3 mask and goggles that  are fine for protection of your eyes and airway against  nuclear particles but less effective against a Chemical or biological risk.</a:t>
            </a:r>
          </a:p>
          <a:p>
            <a:pPr>
              <a:defRPr b="1">
                <a:solidFill>
                  <a:srgbClr val="FF0000"/>
                </a:solidFill>
                <a:latin typeface="+mj-lt"/>
                <a:ea typeface="+mj-ea"/>
                <a:cs typeface="+mj-cs"/>
                <a:sym typeface="Helvetica"/>
              </a:defRPr>
            </a:pPr>
            <a:r>
              <a:t>2 - Skin protection (all CBRN). Don only if safe to do so.</a:t>
            </a:r>
            <a:endParaRPr i="1">
              <a:latin typeface="Verdana"/>
              <a:ea typeface="Verdana"/>
              <a:cs typeface="Verdana"/>
              <a:sym typeface="Verdana"/>
            </a:endParaRPr>
          </a:p>
          <a:p>
            <a:pPr indent="12093">
              <a:defRPr b="1">
                <a:latin typeface="+mj-lt"/>
                <a:ea typeface="+mj-ea"/>
                <a:cs typeface="+mj-cs"/>
                <a:sym typeface="Helvetica"/>
              </a:defRPr>
            </a:pPr>
            <a:r>
              <a:t> Your clothes are skin protection.</a:t>
            </a:r>
          </a:p>
          <a:p>
            <a:pPr indent="12093"/>
            <a:r>
              <a:t>▪ Full coveralls with overshoes</a:t>
            </a:r>
          </a:p>
          <a:p>
            <a:pPr indent="12093"/>
            <a:r>
              <a:t>▪ Double gloves</a:t>
            </a:r>
          </a:p>
          <a:p>
            <a:pPr indent="12093">
              <a:defRPr b="1">
                <a:solidFill>
                  <a:srgbClr val="FF0000"/>
                </a:solidFill>
                <a:latin typeface="+mj-lt"/>
                <a:ea typeface="+mj-ea"/>
                <a:cs typeface="+mj-cs"/>
                <a:sym typeface="Helvetica"/>
              </a:defRPr>
            </a:pPr>
            <a:r>
              <a:t>3 - Self decontamination</a:t>
            </a:r>
            <a:endParaRPr i="1">
              <a:latin typeface="Verdana"/>
              <a:ea typeface="Verdana"/>
              <a:cs typeface="Verdana"/>
              <a:sym typeface="Verdana"/>
            </a:endParaRPr>
          </a:p>
          <a:p>
            <a:pPr indent="12093"/>
            <a:r>
              <a:t>Large waste bags </a:t>
            </a:r>
          </a:p>
          <a:p>
            <a:pPr indent="12093"/>
            <a:r>
              <a:t>▪ Small plastic bags</a:t>
            </a:r>
          </a:p>
          <a:p>
            <a:pPr indent="12093"/>
            <a:r>
              <a:t> ▪ RSDL Sponge</a:t>
            </a:r>
          </a:p>
          <a:p>
            <a:pPr indent="12093">
              <a:defRPr b="1">
                <a:solidFill>
                  <a:srgbClr val="FF0000"/>
                </a:solidFill>
                <a:latin typeface="+mj-lt"/>
                <a:ea typeface="+mj-ea"/>
                <a:cs typeface="+mj-cs"/>
                <a:sym typeface="Helvetica"/>
              </a:defRPr>
            </a:pPr>
            <a:r>
              <a:t>4- Antidotes and neutralizing agents</a:t>
            </a:r>
            <a:endParaRPr i="1">
              <a:latin typeface="Verdana"/>
              <a:ea typeface="Verdana"/>
              <a:cs typeface="Verdana"/>
              <a:sym typeface="Verdana"/>
            </a:endParaRPr>
          </a:p>
          <a:p>
            <a:pPr marL="66675" indent="-55563"/>
            <a:r>
              <a:t>▪ Ineurope autoinjector. </a:t>
            </a:r>
            <a:r>
              <a:rPr i="1">
                <a:latin typeface="+mj-lt"/>
                <a:ea typeface="+mj-ea"/>
                <a:cs typeface="+mj-cs"/>
                <a:sym typeface="Helvetica"/>
              </a:rPr>
              <a:t>In case of neurotoxic intoxication</a:t>
            </a:r>
          </a:p>
          <a:p>
            <a:pPr indent="12093"/>
            <a:r>
              <a:t>▪ Iodine</a:t>
            </a:r>
            <a:r>
              <a:rPr i="1">
                <a:latin typeface="+mj-lt"/>
                <a:ea typeface="+mj-ea"/>
                <a:cs typeface="+mj-cs"/>
                <a:sym typeface="Helvetica"/>
              </a:rPr>
              <a:t>. In case of nuclear exposure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Shape 395"/>
          <p:cNvSpPr>
            <a:spLocks noGrp="1" noRot="1" noChangeAspect="1"/>
          </p:cNvSpPr>
          <p:nvPr>
            <p:ph type="sldImg"/>
          </p:nvPr>
        </p:nvSpPr>
        <p:spPr>
          <a:xfrm>
            <a:off x="884238" y="685800"/>
            <a:ext cx="5089525" cy="3429000"/>
          </a:xfrm>
          <a:prstGeom prst="rect">
            <a:avLst/>
          </a:prstGeom>
        </p:spPr>
        <p:txBody>
          <a:bodyPr/>
          <a:lstStyle/>
          <a:p>
            <a:endParaRPr/>
          </a:p>
        </p:txBody>
      </p:sp>
      <p:sp>
        <p:nvSpPr>
          <p:cNvPr id="396" name="Shape 396"/>
          <p:cNvSpPr>
            <a:spLocks noGrp="1"/>
          </p:cNvSpPr>
          <p:nvPr>
            <p:ph type="body" sz="quarter" idx="1"/>
          </p:nvPr>
        </p:nvSpPr>
        <p:spPr>
          <a:prstGeom prst="rect">
            <a:avLst/>
          </a:prstGeom>
        </p:spPr>
        <p:txBody>
          <a:bodyPr/>
          <a:lstStyle/>
          <a:p>
            <a:pPr>
              <a:defRPr b="1">
                <a:solidFill>
                  <a:srgbClr val="FF0000"/>
                </a:solidFill>
                <a:latin typeface="+mj-lt"/>
                <a:ea typeface="+mj-ea"/>
                <a:cs typeface="+mj-cs"/>
                <a:sym typeface="Helvetica"/>
              </a:defRPr>
            </a:pPr>
            <a:r>
              <a:t>2 - Skin protection (all CBRN). Don only if safe to do so.</a:t>
            </a:r>
            <a:endParaRPr i="1">
              <a:latin typeface="Verdana"/>
              <a:ea typeface="Verdana"/>
              <a:cs typeface="Verdana"/>
              <a:sym typeface="Verdana"/>
            </a:endParaRPr>
          </a:p>
          <a:p>
            <a:pPr indent="12093">
              <a:defRPr b="1">
                <a:latin typeface="+mj-lt"/>
                <a:ea typeface="+mj-ea"/>
                <a:cs typeface="+mj-cs"/>
                <a:sym typeface="Helvetica"/>
              </a:defRPr>
            </a:pPr>
            <a:r>
              <a:t> Your clothes are skin protection.</a:t>
            </a:r>
          </a:p>
          <a:p>
            <a:pPr indent="12093"/>
            <a:r>
              <a:t>▪ Full coveralls with overshoes</a:t>
            </a:r>
          </a:p>
          <a:p>
            <a:pPr indent="12093"/>
            <a:r>
              <a:t>▪ Double gloves</a:t>
            </a:r>
          </a:p>
          <a:p>
            <a:pPr indent="12093">
              <a:defRPr b="1">
                <a:solidFill>
                  <a:srgbClr val="FF0000"/>
                </a:solidFill>
                <a:latin typeface="+mj-lt"/>
                <a:ea typeface="+mj-ea"/>
                <a:cs typeface="+mj-cs"/>
                <a:sym typeface="Helvetica"/>
              </a:defRPr>
            </a:pPr>
            <a:r>
              <a:t>3 - Self decontamination</a:t>
            </a:r>
            <a:endParaRPr i="1">
              <a:latin typeface="Verdana"/>
              <a:ea typeface="Verdana"/>
              <a:cs typeface="Verdana"/>
              <a:sym typeface="Verdana"/>
            </a:endParaRPr>
          </a:p>
          <a:p>
            <a:pPr indent="12093"/>
            <a:r>
              <a:t>Large waste bags </a:t>
            </a:r>
          </a:p>
          <a:p>
            <a:pPr indent="12093"/>
            <a:r>
              <a:t>▪ Small plastic bags</a:t>
            </a:r>
          </a:p>
          <a:p>
            <a:pPr indent="12093"/>
            <a:r>
              <a:t> ▪ RSDL Sponge</a:t>
            </a:r>
          </a:p>
          <a:p>
            <a:pPr indent="12093">
              <a:defRPr b="1">
                <a:solidFill>
                  <a:srgbClr val="FF0000"/>
                </a:solidFill>
                <a:latin typeface="+mj-lt"/>
                <a:ea typeface="+mj-ea"/>
                <a:cs typeface="+mj-cs"/>
                <a:sym typeface="Helvetica"/>
              </a:defRPr>
            </a:pPr>
            <a:r>
              <a:t>4- Antidotes and neutralizing agents</a:t>
            </a:r>
            <a:endParaRPr i="1">
              <a:latin typeface="Verdana"/>
              <a:ea typeface="Verdana"/>
              <a:cs typeface="Verdana"/>
              <a:sym typeface="Verdana"/>
            </a:endParaRPr>
          </a:p>
          <a:p>
            <a:pPr marL="66675" indent="-55563"/>
            <a:r>
              <a:t>▪ Ineurope autoinjector. </a:t>
            </a:r>
            <a:r>
              <a:rPr i="1">
                <a:latin typeface="+mj-lt"/>
                <a:ea typeface="+mj-ea"/>
                <a:cs typeface="+mj-cs"/>
                <a:sym typeface="Helvetica"/>
              </a:rPr>
              <a:t>In case of neurotoxic intoxication</a:t>
            </a:r>
          </a:p>
          <a:p>
            <a:pPr indent="12093"/>
            <a:r>
              <a:t>▪ Iodine</a:t>
            </a:r>
            <a:r>
              <a:rPr i="1">
                <a:latin typeface="+mj-lt"/>
                <a:ea typeface="+mj-ea"/>
                <a:cs typeface="+mj-cs"/>
                <a:sym typeface="Helvetica"/>
              </a:rPr>
              <a:t>. In case of nuclear exposure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Shape 531"/>
          <p:cNvSpPr>
            <a:spLocks noGrp="1" noRot="1" noChangeAspect="1"/>
          </p:cNvSpPr>
          <p:nvPr>
            <p:ph type="sldImg"/>
          </p:nvPr>
        </p:nvSpPr>
        <p:spPr>
          <a:xfrm>
            <a:off x="884238" y="685800"/>
            <a:ext cx="5089525" cy="3429000"/>
          </a:xfrm>
          <a:prstGeom prst="rect">
            <a:avLst/>
          </a:prstGeom>
        </p:spPr>
        <p:txBody>
          <a:bodyPr/>
          <a:lstStyle/>
          <a:p>
            <a:endParaRPr/>
          </a:p>
        </p:txBody>
      </p:sp>
      <p:sp>
        <p:nvSpPr>
          <p:cNvPr id="532" name="Shape 532"/>
          <p:cNvSpPr>
            <a:spLocks noGrp="1"/>
          </p:cNvSpPr>
          <p:nvPr>
            <p:ph type="body" sz="quarter" idx="1"/>
          </p:nvPr>
        </p:nvSpPr>
        <p:spPr>
          <a:prstGeom prst="rect">
            <a:avLst/>
          </a:prstGeom>
        </p:spPr>
        <p:txBody>
          <a:bodyPr/>
          <a:lstStyle/>
          <a:p>
            <a:r>
              <a:t>This mask is fine for running away as well but it is not found in the escape kit. It is in the hospital deconta kit as part of full ppe personel of your facility will wear when decontaminating contaminated patietns arriving a your facility.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Shape 599"/>
          <p:cNvSpPr>
            <a:spLocks noGrp="1" noRot="1" noChangeAspect="1"/>
          </p:cNvSpPr>
          <p:nvPr>
            <p:ph type="sldImg"/>
          </p:nvPr>
        </p:nvSpPr>
        <p:spPr>
          <a:xfrm>
            <a:off x="884238" y="685800"/>
            <a:ext cx="5089525" cy="3429000"/>
          </a:xfrm>
          <a:prstGeom prst="rect">
            <a:avLst/>
          </a:prstGeom>
        </p:spPr>
        <p:txBody>
          <a:bodyPr/>
          <a:lstStyle/>
          <a:p>
            <a:endParaRPr/>
          </a:p>
        </p:txBody>
      </p:sp>
      <p:sp>
        <p:nvSpPr>
          <p:cNvPr id="600" name="Shape 600"/>
          <p:cNvSpPr>
            <a:spLocks noGrp="1"/>
          </p:cNvSpPr>
          <p:nvPr>
            <p:ph type="body" sz="quarter" idx="1"/>
          </p:nvPr>
        </p:nvSpPr>
        <p:spPr>
          <a:prstGeom prst="rect">
            <a:avLst/>
          </a:prstGeom>
        </p:spPr>
        <p:txBody>
          <a:bodyPr/>
          <a:lstStyle/>
          <a:p>
            <a:pPr marL="285750" indent="-285750" algn="just">
              <a:buSzPct val="100000"/>
              <a:buFont typeface="Arial"/>
              <a:buChar char="•"/>
              <a:defRPr>
                <a:latin typeface="Calibri Light"/>
                <a:ea typeface="Calibri Light"/>
                <a:cs typeface="Calibri Light"/>
                <a:sym typeface="Calibri Light"/>
              </a:defRPr>
            </a:pPr>
            <a:r>
              <a:t>Decontamination is the first and most important treatment of a CBRN contaminated staff member or patient.  Knowing the category of the agent and its related symptoms is not essential during the decontamination phase of the treatment. </a:t>
            </a:r>
          </a:p>
          <a:p>
            <a:pPr marL="285750" indent="-285750" algn="just">
              <a:buSzPct val="100000"/>
              <a:buFont typeface="Arial"/>
              <a:buChar char="•"/>
              <a:defRPr>
                <a:latin typeface="Calibri Light"/>
                <a:ea typeface="Calibri Light"/>
                <a:cs typeface="Calibri Light"/>
                <a:sym typeface="Calibri Light"/>
              </a:defRPr>
            </a:pPr>
            <a:r>
              <a:t>There exist two basic approaches to decontamination:</a:t>
            </a:r>
          </a:p>
          <a:p>
            <a:pPr marL="285750" indent="-285750" algn="just">
              <a:buSzPct val="100000"/>
              <a:buFont typeface="Arial"/>
              <a:buChar char="•"/>
              <a:defRPr>
                <a:latin typeface="Calibri Light"/>
                <a:ea typeface="Calibri Light"/>
                <a:cs typeface="Calibri Light"/>
                <a:sym typeface="Calibri Light"/>
              </a:defRPr>
            </a:pPr>
            <a:r>
              <a:t>1) Dry decontamination, using absorbent and neutralizing materials such as Reactive Skin Decontamination Lotion (RSDL) &gt; Fuller’s earth &gt; Bicarbonate &gt; Flour </a:t>
            </a:r>
            <a:r>
              <a:rPr i="1">
                <a:latin typeface="+mj-lt"/>
                <a:ea typeface="+mj-ea"/>
                <a:cs typeface="+mj-cs"/>
                <a:sym typeface="Helvetica"/>
              </a:rPr>
              <a:t>(flour is only absorbent, not neutralizing)</a:t>
            </a:r>
            <a:r>
              <a:t>;</a:t>
            </a:r>
          </a:p>
          <a:p>
            <a:pPr marL="285750" indent="-285750" algn="just">
              <a:buSzPct val="100000"/>
              <a:buFont typeface="Arial"/>
              <a:buChar char="•"/>
              <a:defRPr>
                <a:latin typeface="Calibri Light"/>
                <a:ea typeface="Calibri Light"/>
                <a:cs typeface="Calibri Light"/>
                <a:sym typeface="Calibri Light"/>
              </a:defRPr>
            </a:pPr>
            <a:r>
              <a:t> 2) Wet decontamination, using water and soap.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Shape 692"/>
          <p:cNvSpPr>
            <a:spLocks noGrp="1" noRot="1" noChangeAspect="1"/>
          </p:cNvSpPr>
          <p:nvPr>
            <p:ph type="sldImg"/>
          </p:nvPr>
        </p:nvSpPr>
        <p:spPr>
          <a:xfrm>
            <a:off x="884238" y="685800"/>
            <a:ext cx="5089525" cy="3429000"/>
          </a:xfrm>
          <a:prstGeom prst="rect">
            <a:avLst/>
          </a:prstGeom>
        </p:spPr>
        <p:txBody>
          <a:bodyPr/>
          <a:lstStyle/>
          <a:p>
            <a:endParaRPr/>
          </a:p>
        </p:txBody>
      </p:sp>
      <p:sp>
        <p:nvSpPr>
          <p:cNvPr id="693" name="Shape 693"/>
          <p:cNvSpPr>
            <a:spLocks noGrp="1"/>
          </p:cNvSpPr>
          <p:nvPr>
            <p:ph type="body" sz="quarter" idx="1"/>
          </p:nvPr>
        </p:nvSpPr>
        <p:spPr>
          <a:prstGeom prst="rect">
            <a:avLst/>
          </a:prstGeom>
        </p:spPr>
        <p:txBody>
          <a:bodyPr/>
          <a:lstStyle/>
          <a:p>
            <a:r>
              <a:t>In the escape kit, you’ll find 2 types of medication for early management of a CBRN exposure.</a:t>
            </a:r>
          </a:p>
          <a:p>
            <a:r>
              <a:t>One is Iodine useful in case of a nuclear incident</a:t>
            </a:r>
          </a:p>
          <a:p>
            <a:pPr>
              <a:defRPr b="1">
                <a:solidFill>
                  <a:srgbClr val="FF0000"/>
                </a:solidFill>
                <a:latin typeface="+mj-lt"/>
                <a:ea typeface="+mj-ea"/>
                <a:cs typeface="+mj-cs"/>
                <a:sym typeface="Helvetica"/>
              </a:defRPr>
            </a:pPr>
            <a:r>
              <a:t>WHY: </a:t>
            </a:r>
            <a:r>
              <a:rPr b="0">
                <a:solidFill>
                  <a:srgbClr val="000000"/>
                </a:solidFill>
                <a:latin typeface="+mn-lt"/>
                <a:ea typeface="+mn-ea"/>
                <a:cs typeface="+mn-cs"/>
                <a:sym typeface="Calibri"/>
              </a:rPr>
              <a:t>used as prophylaxis to protect the thyroid gland from uptake of radioactive iodine and the long-term risks of </a:t>
            </a:r>
            <a:r>
              <a:rPr>
                <a:solidFill>
                  <a:srgbClr val="000000"/>
                </a:solidFill>
              </a:rPr>
              <a:t>thyroid cancer </a:t>
            </a:r>
            <a:r>
              <a:rPr b="0">
                <a:solidFill>
                  <a:srgbClr val="000000"/>
                </a:solidFill>
                <a:latin typeface="+mn-lt"/>
                <a:ea typeface="+mn-ea"/>
                <a:cs typeface="+mn-cs"/>
                <a:sym typeface="Calibri"/>
              </a:rPr>
              <a:t>that exposure to radioactive iodine poses.</a:t>
            </a:r>
          </a:p>
          <a:p>
            <a:pPr>
              <a:defRPr b="1">
                <a:solidFill>
                  <a:srgbClr val="FF0000"/>
                </a:solidFill>
                <a:latin typeface="+mj-lt"/>
                <a:ea typeface="+mj-ea"/>
                <a:cs typeface="+mj-cs"/>
                <a:sym typeface="Helvetica"/>
              </a:defRPr>
            </a:pPr>
            <a:r>
              <a:t>HOW:</a:t>
            </a:r>
            <a:r>
              <a:rPr b="0">
                <a:solidFill>
                  <a:srgbClr val="000000"/>
                </a:solidFill>
                <a:latin typeface="+mn-lt"/>
                <a:ea typeface="+mn-ea"/>
                <a:cs typeface="+mn-cs"/>
                <a:sym typeface="Calibri"/>
              </a:rPr>
              <a:t> </a:t>
            </a:r>
            <a:r>
              <a:rPr>
                <a:solidFill>
                  <a:srgbClr val="000000"/>
                </a:solidFill>
              </a:rPr>
              <a:t>One time dose sufficient</a:t>
            </a:r>
            <a:r>
              <a:rPr b="0">
                <a:solidFill>
                  <a:srgbClr val="000000"/>
                </a:solidFill>
                <a:latin typeface="+mn-lt"/>
                <a:ea typeface="+mn-ea"/>
                <a:cs typeface="+mn-cs"/>
                <a:sym typeface="Calibri"/>
              </a:rPr>
              <a:t> to fully saturate the thyroid gland preventing uptake of radioactive iodine. &lt; 40 years may require additional dose.</a:t>
            </a:r>
          </a:p>
          <a:p>
            <a:pPr marL="342900" indent="-342900" algn="just" defTabSz="457200">
              <a:buSzPct val="100000"/>
              <a:buChar char="-"/>
            </a:pPr>
            <a:r>
              <a:t>Potassium iodide 130 mg (one tablet)</a:t>
            </a:r>
          </a:p>
          <a:p>
            <a:pPr marL="342900" indent="-342900" algn="just" defTabSz="457200">
              <a:buSzPct val="100000"/>
              <a:buChar char="-"/>
              <a:defRPr b="1">
                <a:latin typeface="+mj-lt"/>
                <a:ea typeface="+mj-ea"/>
                <a:cs typeface="+mj-cs"/>
                <a:sym typeface="Helvetica"/>
              </a:defRPr>
            </a:pPr>
            <a:r>
              <a:t>or Lugol Solution 1% 3.9 mL = 80 drops for &gt; 12 years and adults</a:t>
            </a:r>
          </a:p>
          <a:p>
            <a:pPr algn="just" defTabSz="457200"/>
            <a:r>
              <a:t> ▪Max effectiveness: 2 hours before passage of the plume to one hour after. </a:t>
            </a:r>
            <a:r>
              <a:rPr b="1">
                <a:latin typeface="+mj-lt"/>
                <a:ea typeface="+mj-ea"/>
                <a:cs typeface="+mj-cs"/>
                <a:sym typeface="Helvetica"/>
              </a:rPr>
              <a:t>The effectiveness of prophylaxis is limited to 4 hours after the exposure and is useless 24 hours after the contamination. </a:t>
            </a:r>
          </a:p>
          <a:p>
            <a:pPr algn="just" defTabSz="457200"/>
            <a:r>
              <a:t> Confirmed hypersensitivity to iodine (e.g., previous reaction to IV contrast containing iodine).</a:t>
            </a:r>
            <a:endParaRPr b="1">
              <a:latin typeface="+mj-lt"/>
              <a:ea typeface="+mj-ea"/>
              <a:cs typeface="+mj-cs"/>
              <a:sym typeface="Helvetic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 name="Shape 749"/>
          <p:cNvSpPr>
            <a:spLocks noGrp="1" noRot="1" noChangeAspect="1"/>
          </p:cNvSpPr>
          <p:nvPr>
            <p:ph type="sldImg"/>
          </p:nvPr>
        </p:nvSpPr>
        <p:spPr>
          <a:xfrm>
            <a:off x="884238" y="685800"/>
            <a:ext cx="5089525" cy="3429000"/>
          </a:xfrm>
          <a:prstGeom prst="rect">
            <a:avLst/>
          </a:prstGeom>
        </p:spPr>
        <p:txBody>
          <a:bodyPr/>
          <a:lstStyle/>
          <a:p>
            <a:endParaRPr/>
          </a:p>
        </p:txBody>
      </p:sp>
      <p:sp>
        <p:nvSpPr>
          <p:cNvPr id="750" name="Shape 750"/>
          <p:cNvSpPr>
            <a:spLocks noGrp="1"/>
          </p:cNvSpPr>
          <p:nvPr>
            <p:ph type="body" sz="quarter" idx="1"/>
          </p:nvPr>
        </p:nvSpPr>
        <p:spPr>
          <a:prstGeom prst="rect">
            <a:avLst/>
          </a:prstGeom>
        </p:spPr>
        <p:txBody>
          <a:bodyPr/>
          <a:lstStyle/>
          <a:p>
            <a:pPr algn="just">
              <a:defRPr b="1">
                <a:solidFill>
                  <a:srgbClr val="FF0000"/>
                </a:solidFill>
                <a:latin typeface="+mj-lt"/>
                <a:ea typeface="+mj-ea"/>
                <a:cs typeface="+mj-cs"/>
                <a:sym typeface="Helvetica"/>
              </a:defRPr>
            </a:pPr>
            <a:r>
              <a:t>WHY: </a:t>
            </a:r>
            <a:r>
              <a:rPr b="0">
                <a:solidFill>
                  <a:srgbClr val="000000"/>
                </a:solidFill>
                <a:latin typeface="+mn-lt"/>
                <a:ea typeface="+mn-ea"/>
                <a:cs typeface="+mn-cs"/>
                <a:sym typeface="Calibri"/>
              </a:rPr>
              <a:t>Indicated for the treatment of organophosphate (OP) poisoning, including exposure to chemical weapon nerve agents (VX, Sarin…). OP toxicity interferes with nervous system function. </a:t>
            </a:r>
          </a:p>
          <a:p>
            <a:pPr algn="just">
              <a:defRPr b="1">
                <a:latin typeface="+mj-lt"/>
                <a:ea typeface="+mj-ea"/>
                <a:cs typeface="+mj-cs"/>
                <a:sym typeface="Helvetica"/>
              </a:defRPr>
            </a:pPr>
            <a:r>
              <a:t>Exposure often causes rapid development of symptoms  : </a:t>
            </a:r>
            <a:r>
              <a:rPr b="0">
                <a:latin typeface="+mn-lt"/>
                <a:ea typeface="+mn-ea"/>
                <a:cs typeface="+mn-cs"/>
                <a:sym typeface="Calibri"/>
              </a:rPr>
              <a:t>eyes and nose irritation, hyper-salivation, difficulty breathing, seizures   </a:t>
            </a:r>
          </a:p>
          <a:p>
            <a:pPr algn="just">
              <a:defRPr b="1">
                <a:latin typeface="+mj-lt"/>
                <a:ea typeface="+mj-ea"/>
                <a:cs typeface="+mj-cs"/>
                <a:sym typeface="Helvetica"/>
              </a:defRPr>
            </a:pPr>
            <a:r>
              <a:t>Ineurope is an emergency auto-injection device </a:t>
            </a:r>
            <a:r>
              <a:rPr b="0">
                <a:latin typeface="+mn-lt"/>
                <a:ea typeface="+mn-ea"/>
                <a:cs typeface="+mn-cs"/>
                <a:sym typeface="Calibri"/>
              </a:rPr>
              <a:t>that delivers 3 medications by intramuscular injection :  Atropine 2 mg; Pralidoxime 350 mg; Avizafone (pro-diazepam) 20 mg.</a:t>
            </a:r>
          </a:p>
          <a:p>
            <a:pPr>
              <a:defRPr b="1">
                <a:solidFill>
                  <a:srgbClr val="FF0000"/>
                </a:solidFill>
                <a:latin typeface="+mj-lt"/>
                <a:ea typeface="+mj-ea"/>
                <a:cs typeface="+mj-cs"/>
                <a:sym typeface="Helvetica"/>
              </a:defRPr>
            </a:pPr>
            <a:r>
              <a:t>WHEN</a:t>
            </a:r>
            <a:r>
              <a:rPr b="0">
                <a:latin typeface="+mn-lt"/>
                <a:ea typeface="+mn-ea"/>
                <a:cs typeface="+mn-cs"/>
                <a:sym typeface="Calibri"/>
              </a:rPr>
              <a:t>:</a:t>
            </a:r>
            <a:r>
              <a:rPr b="0">
                <a:solidFill>
                  <a:srgbClr val="000000"/>
                </a:solidFill>
                <a:latin typeface="+mn-lt"/>
                <a:ea typeface="+mn-ea"/>
                <a:cs typeface="+mn-cs"/>
                <a:sym typeface="Calibri"/>
              </a:rPr>
              <a:t>  As soon as OP contamination of skin or airway is SUSPECTED. Symptoms appear on you or on people around you.</a:t>
            </a:r>
          </a:p>
          <a:p>
            <a:pPr>
              <a:defRPr b="1">
                <a:solidFill>
                  <a:srgbClr val="FF0000"/>
                </a:solidFill>
                <a:latin typeface="+mj-lt"/>
                <a:ea typeface="+mj-ea"/>
                <a:cs typeface="+mj-cs"/>
                <a:sym typeface="Helvetica"/>
              </a:defRPr>
            </a:pPr>
            <a:r>
              <a:t>HOW : </a:t>
            </a:r>
            <a:r>
              <a:rPr b="0">
                <a:solidFill>
                  <a:srgbClr val="000000"/>
                </a:solidFill>
                <a:latin typeface="+mn-lt"/>
                <a:ea typeface="+mn-ea"/>
                <a:cs typeface="+mn-cs"/>
                <a:sym typeface="Calibri"/>
              </a:rPr>
              <a:t>The auto-injector device consists of 2 compartments, one which contains the active ingredients in powder form and the other sterile water for injection to reconstitute prior to administration.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Shape 807"/>
          <p:cNvSpPr>
            <a:spLocks noGrp="1" noRot="1" noChangeAspect="1"/>
          </p:cNvSpPr>
          <p:nvPr>
            <p:ph type="sldImg"/>
          </p:nvPr>
        </p:nvSpPr>
        <p:spPr>
          <a:xfrm>
            <a:off x="884238" y="685800"/>
            <a:ext cx="5089525" cy="3429000"/>
          </a:xfrm>
          <a:prstGeom prst="rect">
            <a:avLst/>
          </a:prstGeom>
        </p:spPr>
        <p:txBody>
          <a:bodyPr/>
          <a:lstStyle/>
          <a:p>
            <a:endParaRPr/>
          </a:p>
        </p:txBody>
      </p:sp>
      <p:sp>
        <p:nvSpPr>
          <p:cNvPr id="808" name="Shape 808"/>
          <p:cNvSpPr>
            <a:spLocks noGrp="1"/>
          </p:cNvSpPr>
          <p:nvPr>
            <p:ph type="body" sz="quarter" idx="1"/>
          </p:nvPr>
        </p:nvSpPr>
        <p:spPr>
          <a:prstGeom prst="rect">
            <a:avLst/>
          </a:prstGeom>
        </p:spPr>
        <p:txBody>
          <a:bodyPr/>
          <a:lstStyle/>
          <a:p>
            <a:pPr>
              <a:defRPr b="1">
                <a:solidFill>
                  <a:srgbClr val="FF0000"/>
                </a:solidFill>
                <a:latin typeface="+mj-lt"/>
                <a:ea typeface="+mj-ea"/>
                <a:cs typeface="+mj-cs"/>
                <a:sym typeface="Helvetica"/>
              </a:defRPr>
            </a:pPr>
            <a:r>
              <a:t>Whatever CBRN hazard you may be exposed to, your most immediate concern is to act in such a way that </a:t>
            </a:r>
            <a:r>
              <a:rPr b="0">
                <a:latin typeface="Calibri Light"/>
                <a:ea typeface="Calibri Light"/>
                <a:cs typeface="Calibri Light"/>
                <a:sym typeface="Calibri Light"/>
              </a:rPr>
              <a:t>any external contamination (</a:t>
            </a:r>
            <a:r>
              <a:rPr b="0" i="1"/>
              <a:t>CBRN agent on your clothing or skin</a:t>
            </a:r>
            <a:r>
              <a:rPr b="0">
                <a:latin typeface="Calibri Light"/>
                <a:ea typeface="Calibri Light"/>
                <a:cs typeface="Calibri Light"/>
                <a:sym typeface="Calibri Light"/>
              </a:rPr>
              <a:t>) does not result in INTERNAL CONTAMINATION (</a:t>
            </a:r>
            <a:r>
              <a:rPr b="0" i="1"/>
              <a:t>CBRN agents absorbed by your body</a:t>
            </a:r>
            <a:r>
              <a:rPr b="0">
                <a:latin typeface="Calibri Light"/>
                <a:ea typeface="Calibri Light"/>
                <a:cs typeface="Calibri Light"/>
                <a:sym typeface="Calibri Light"/>
              </a:rPr>
              <a:t>), by protecting your airway and skin.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802005" y="1178741"/>
            <a:ext cx="9089391" cy="2507534"/>
          </a:xfrm>
          <a:prstGeom prst="rect">
            <a:avLst/>
          </a:prstGeom>
        </p:spPr>
        <p:txBody>
          <a:bodyPr anchor="b"/>
          <a:lstStyle>
            <a:lvl1pPr algn="ctr">
              <a:defRPr sz="6300"/>
            </a:lvl1pPr>
          </a:lstStyle>
          <a:p>
            <a:r>
              <a:t>Текст заголовка</a:t>
            </a:r>
          </a:p>
        </p:txBody>
      </p:sp>
      <p:sp>
        <p:nvSpPr>
          <p:cNvPr id="12" name="Уровень текста 1…"/>
          <p:cNvSpPr txBox="1">
            <a:spLocks noGrp="1"/>
          </p:cNvSpPr>
          <p:nvPr>
            <p:ph type="body" sz="quarter" idx="1"/>
          </p:nvPr>
        </p:nvSpPr>
        <p:spPr>
          <a:xfrm>
            <a:off x="1336675" y="3782974"/>
            <a:ext cx="8020050" cy="1738935"/>
          </a:xfrm>
          <a:prstGeom prst="rect">
            <a:avLst/>
          </a:prstGeom>
        </p:spPr>
        <p:txBody>
          <a:bodyPr/>
          <a:lstStyle>
            <a:lvl1pPr marL="0" indent="0" algn="ctr">
              <a:buSzTx/>
              <a:buFontTx/>
              <a:buNone/>
              <a:defRPr sz="2500"/>
            </a:lvl1pPr>
            <a:lvl2pPr marL="0" indent="0" algn="ctr">
              <a:buSzTx/>
              <a:buFontTx/>
              <a:buNone/>
              <a:defRPr sz="2500"/>
            </a:lvl2pPr>
            <a:lvl3pPr marL="0" indent="0" algn="ctr">
              <a:buSzTx/>
              <a:buFontTx/>
              <a:buNone/>
              <a:defRPr sz="2500"/>
            </a:lvl3pPr>
            <a:lvl4pPr marL="0" indent="0" algn="ctr">
              <a:buSzTx/>
              <a:buFontTx/>
              <a:buNone/>
              <a:defRPr sz="2500"/>
            </a:lvl4pPr>
            <a:lvl5pPr marL="0" indent="0" algn="ctr">
              <a:buSzTx/>
              <a:buFontTx/>
              <a:buNone/>
              <a:defRPr sz="25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20" name="Текст заголовка"/>
          <p:cNvSpPr txBox="1">
            <a:spLocks noGrp="1"/>
          </p:cNvSpPr>
          <p:nvPr>
            <p:ph type="title"/>
          </p:nvPr>
        </p:nvSpPr>
        <p:spPr>
          <a:prstGeom prst="rect">
            <a:avLst/>
          </a:prstGeom>
        </p:spPr>
        <p:txBody>
          <a:bodyPr/>
          <a:lstStyle/>
          <a:p>
            <a:r>
              <a:t>Текст заголовка</a:t>
            </a:r>
          </a:p>
        </p:txBody>
      </p:sp>
      <p:sp>
        <p:nvSpPr>
          <p:cNvPr id="21"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re de section">
    <p:spTree>
      <p:nvGrpSpPr>
        <p:cNvPr id="1" name=""/>
        <p:cNvGrpSpPr/>
        <p:nvPr/>
      </p:nvGrpSpPr>
      <p:grpSpPr>
        <a:xfrm>
          <a:off x="0" y="0"/>
          <a:ext cx="0" cy="0"/>
          <a:chOff x="0" y="0"/>
          <a:chExt cx="0" cy="0"/>
        </a:xfrm>
      </p:grpSpPr>
      <p:sp>
        <p:nvSpPr>
          <p:cNvPr id="29" name="Текст заголовка"/>
          <p:cNvSpPr txBox="1">
            <a:spLocks noGrp="1"/>
          </p:cNvSpPr>
          <p:nvPr>
            <p:ph type="title"/>
          </p:nvPr>
        </p:nvSpPr>
        <p:spPr>
          <a:xfrm>
            <a:off x="729601" y="1795621"/>
            <a:ext cx="9223059" cy="2996036"/>
          </a:xfrm>
          <a:prstGeom prst="rect">
            <a:avLst/>
          </a:prstGeom>
        </p:spPr>
        <p:txBody>
          <a:bodyPr anchor="b"/>
          <a:lstStyle>
            <a:lvl1pPr>
              <a:defRPr sz="6300"/>
            </a:lvl1pPr>
          </a:lstStyle>
          <a:p>
            <a:r>
              <a:t>Текст заголовка</a:t>
            </a:r>
          </a:p>
        </p:txBody>
      </p:sp>
      <p:sp>
        <p:nvSpPr>
          <p:cNvPr id="30" name="Уровень текста 1…"/>
          <p:cNvSpPr txBox="1">
            <a:spLocks noGrp="1"/>
          </p:cNvSpPr>
          <p:nvPr>
            <p:ph type="body" sz="quarter" idx="1"/>
          </p:nvPr>
        </p:nvSpPr>
        <p:spPr>
          <a:xfrm>
            <a:off x="729601" y="4819998"/>
            <a:ext cx="9223059" cy="1575547"/>
          </a:xfrm>
          <a:prstGeom prst="rect">
            <a:avLst/>
          </a:prstGeom>
        </p:spPr>
        <p:txBody>
          <a:bodyPr/>
          <a:lstStyle>
            <a:lvl1pPr marL="0" indent="0">
              <a:buSzTx/>
              <a:buFontTx/>
              <a:buNone/>
              <a:defRPr sz="2500"/>
            </a:lvl1pPr>
            <a:lvl2pPr marL="0" indent="0">
              <a:buSzTx/>
              <a:buFontTx/>
              <a:buNone/>
              <a:defRPr sz="2500"/>
            </a:lvl2pPr>
            <a:lvl3pPr marL="0" indent="0">
              <a:buSzTx/>
              <a:buFontTx/>
              <a:buNone/>
              <a:defRPr sz="2500"/>
            </a:lvl3pPr>
            <a:lvl4pPr marL="0" indent="0">
              <a:buSzTx/>
              <a:buFontTx/>
              <a:buNone/>
              <a:defRPr sz="2500"/>
            </a:lvl4pPr>
            <a:lvl5pPr marL="0" indent="0">
              <a:buSzTx/>
              <a:buFontTx/>
              <a:buNone/>
              <a:defRPr sz="25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ux contenus">
    <p:spTree>
      <p:nvGrpSpPr>
        <p:cNvPr id="1" name=""/>
        <p:cNvGrpSpPr/>
        <p:nvPr/>
      </p:nvGrpSpPr>
      <p:grpSpPr>
        <a:xfrm>
          <a:off x="0" y="0"/>
          <a:ext cx="0" cy="0"/>
          <a:chOff x="0" y="0"/>
          <a:chExt cx="0" cy="0"/>
        </a:xfrm>
      </p:grpSpPr>
      <p:sp>
        <p:nvSpPr>
          <p:cNvPr id="38" name="Текст заголовка"/>
          <p:cNvSpPr txBox="1">
            <a:spLocks noGrp="1"/>
          </p:cNvSpPr>
          <p:nvPr>
            <p:ph type="title"/>
          </p:nvPr>
        </p:nvSpPr>
        <p:spPr>
          <a:prstGeom prst="rect">
            <a:avLst/>
          </a:prstGeom>
        </p:spPr>
        <p:txBody>
          <a:bodyPr/>
          <a:lstStyle/>
          <a:p>
            <a:r>
              <a:t>Текст заголовка</a:t>
            </a:r>
          </a:p>
        </p:txBody>
      </p:sp>
      <p:sp>
        <p:nvSpPr>
          <p:cNvPr id="39" name="Уровень текста 1…"/>
          <p:cNvSpPr txBox="1">
            <a:spLocks noGrp="1"/>
          </p:cNvSpPr>
          <p:nvPr>
            <p:ph type="body" sz="half" idx="1"/>
          </p:nvPr>
        </p:nvSpPr>
        <p:spPr>
          <a:xfrm>
            <a:off x="735171" y="1917329"/>
            <a:ext cx="4544696" cy="4569914"/>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ison">
    <p:spTree>
      <p:nvGrpSpPr>
        <p:cNvPr id="1" name=""/>
        <p:cNvGrpSpPr/>
        <p:nvPr/>
      </p:nvGrpSpPr>
      <p:grpSpPr>
        <a:xfrm>
          <a:off x="0" y="0"/>
          <a:ext cx="0" cy="0"/>
          <a:chOff x="0" y="0"/>
          <a:chExt cx="0" cy="0"/>
        </a:xfrm>
      </p:grpSpPr>
      <p:sp>
        <p:nvSpPr>
          <p:cNvPr id="47" name="Текст заголовка"/>
          <p:cNvSpPr txBox="1">
            <a:spLocks noGrp="1"/>
          </p:cNvSpPr>
          <p:nvPr>
            <p:ph type="title"/>
          </p:nvPr>
        </p:nvSpPr>
        <p:spPr>
          <a:xfrm>
            <a:off x="736564" y="383467"/>
            <a:ext cx="9223058" cy="1392148"/>
          </a:xfrm>
          <a:prstGeom prst="rect">
            <a:avLst/>
          </a:prstGeom>
        </p:spPr>
        <p:txBody>
          <a:bodyPr/>
          <a:lstStyle/>
          <a:p>
            <a:r>
              <a:t>Текст заголовка</a:t>
            </a:r>
          </a:p>
        </p:txBody>
      </p:sp>
      <p:sp>
        <p:nvSpPr>
          <p:cNvPr id="48" name="Уровень текста 1…"/>
          <p:cNvSpPr txBox="1">
            <a:spLocks noGrp="1"/>
          </p:cNvSpPr>
          <p:nvPr>
            <p:ph type="body" sz="quarter" idx="1"/>
          </p:nvPr>
        </p:nvSpPr>
        <p:spPr>
          <a:xfrm>
            <a:off x="736565" y="1765611"/>
            <a:ext cx="4523810" cy="865298"/>
          </a:xfrm>
          <a:prstGeom prst="rect">
            <a:avLst/>
          </a:prstGeom>
        </p:spPr>
        <p:txBody>
          <a:bodyPr anchor="b"/>
          <a:lstStyle>
            <a:lvl1pPr marL="0" indent="0">
              <a:buSzTx/>
              <a:buFontTx/>
              <a:buNone/>
              <a:defRPr sz="2500" b="1">
                <a:latin typeface="+mj-lt"/>
                <a:ea typeface="+mj-ea"/>
                <a:cs typeface="+mj-cs"/>
                <a:sym typeface="Helvetica"/>
              </a:defRPr>
            </a:lvl1pPr>
            <a:lvl2pPr marL="0" indent="0">
              <a:buSzTx/>
              <a:buFontTx/>
              <a:buNone/>
              <a:defRPr sz="2500" b="1">
                <a:latin typeface="+mj-lt"/>
                <a:ea typeface="+mj-ea"/>
                <a:cs typeface="+mj-cs"/>
                <a:sym typeface="Helvetica"/>
              </a:defRPr>
            </a:lvl2pPr>
            <a:lvl3pPr marL="0" indent="0">
              <a:buSzTx/>
              <a:buFontTx/>
              <a:buNone/>
              <a:defRPr sz="2500" b="1">
                <a:latin typeface="+mj-lt"/>
                <a:ea typeface="+mj-ea"/>
                <a:cs typeface="+mj-cs"/>
                <a:sym typeface="Helvetica"/>
              </a:defRPr>
            </a:lvl3pPr>
            <a:lvl4pPr marL="0" indent="0">
              <a:buSzTx/>
              <a:buFontTx/>
              <a:buNone/>
              <a:defRPr sz="2500" b="1">
                <a:latin typeface="+mj-lt"/>
                <a:ea typeface="+mj-ea"/>
                <a:cs typeface="+mj-cs"/>
                <a:sym typeface="Helvetica"/>
              </a:defRPr>
            </a:lvl4pPr>
            <a:lvl5pPr marL="0" indent="0">
              <a:buSzTx/>
              <a:buFontTx/>
              <a:buNone/>
              <a:defRPr sz="2500" b="1">
                <a:latin typeface="+mj-lt"/>
                <a:ea typeface="+mj-ea"/>
                <a:cs typeface="+mj-cs"/>
                <a:sym typeface="Helvetica"/>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 name="Text Placeholder 4"/>
          <p:cNvSpPr>
            <a:spLocks noGrp="1"/>
          </p:cNvSpPr>
          <p:nvPr>
            <p:ph type="body" sz="quarter" idx="13"/>
          </p:nvPr>
        </p:nvSpPr>
        <p:spPr>
          <a:xfrm>
            <a:off x="5413533" y="1765611"/>
            <a:ext cx="4546090" cy="865298"/>
          </a:xfrm>
          <a:prstGeom prst="rect">
            <a:avLst/>
          </a:prstGeom>
        </p:spPr>
        <p:txBody>
          <a:bodyPr anchor="b"/>
          <a:lstStyle/>
          <a:p>
            <a:endParaRPr/>
          </a:p>
        </p:txBody>
      </p:sp>
      <p:sp>
        <p:nvSpPr>
          <p:cNvPr id="50"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re seul">
    <p:spTree>
      <p:nvGrpSpPr>
        <p:cNvPr id="1" name=""/>
        <p:cNvGrpSpPr/>
        <p:nvPr/>
      </p:nvGrpSpPr>
      <p:grpSpPr>
        <a:xfrm>
          <a:off x="0" y="0"/>
          <a:ext cx="0" cy="0"/>
          <a:chOff x="0" y="0"/>
          <a:chExt cx="0" cy="0"/>
        </a:xfrm>
      </p:grpSpPr>
      <p:sp>
        <p:nvSpPr>
          <p:cNvPr id="57" name="Текст заголовка"/>
          <p:cNvSpPr txBox="1">
            <a:spLocks noGrp="1"/>
          </p:cNvSpPr>
          <p:nvPr>
            <p:ph type="title"/>
          </p:nvPr>
        </p:nvSpPr>
        <p:spPr>
          <a:prstGeom prst="rect">
            <a:avLst/>
          </a:prstGeom>
        </p:spPr>
        <p:txBody>
          <a:bodyPr/>
          <a:lstStyle/>
          <a:p>
            <a:r>
              <a:t>Текст заголовка</a:t>
            </a:r>
          </a:p>
        </p:txBody>
      </p:sp>
      <p:sp>
        <p:nvSpPr>
          <p:cNvPr id="58"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5"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u avec légende">
    <p:spTree>
      <p:nvGrpSpPr>
        <p:cNvPr id="1" name=""/>
        <p:cNvGrpSpPr/>
        <p:nvPr/>
      </p:nvGrpSpPr>
      <p:grpSpPr>
        <a:xfrm>
          <a:off x="0" y="0"/>
          <a:ext cx="0" cy="0"/>
          <a:chOff x="0" y="0"/>
          <a:chExt cx="0" cy="0"/>
        </a:xfrm>
      </p:grpSpPr>
      <p:sp>
        <p:nvSpPr>
          <p:cNvPr id="72" name="Текст заголовка"/>
          <p:cNvSpPr txBox="1">
            <a:spLocks noGrp="1"/>
          </p:cNvSpPr>
          <p:nvPr>
            <p:ph type="title"/>
          </p:nvPr>
        </p:nvSpPr>
        <p:spPr>
          <a:xfrm>
            <a:off x="736564" y="480165"/>
            <a:ext cx="3448900" cy="1680582"/>
          </a:xfrm>
          <a:prstGeom prst="rect">
            <a:avLst/>
          </a:prstGeom>
        </p:spPr>
        <p:txBody>
          <a:bodyPr anchor="b"/>
          <a:lstStyle>
            <a:lvl1pPr>
              <a:defRPr sz="3300"/>
            </a:lvl1pPr>
          </a:lstStyle>
          <a:p>
            <a:r>
              <a:t>Текст заголовка</a:t>
            </a:r>
          </a:p>
        </p:txBody>
      </p:sp>
      <p:sp>
        <p:nvSpPr>
          <p:cNvPr id="73" name="Уровень текста 1…"/>
          <p:cNvSpPr txBox="1">
            <a:spLocks noGrp="1"/>
          </p:cNvSpPr>
          <p:nvPr>
            <p:ph type="body" sz="half" idx="1"/>
          </p:nvPr>
        </p:nvSpPr>
        <p:spPr>
          <a:xfrm>
            <a:off x="4546088" y="1037026"/>
            <a:ext cx="5413534" cy="5118435"/>
          </a:xfrm>
          <a:prstGeom prst="rect">
            <a:avLst/>
          </a:prstGeom>
        </p:spPr>
        <p:txBody>
          <a:bodyPr/>
          <a:lstStyle>
            <a:lvl1pPr>
              <a:defRPr sz="3300"/>
            </a:lvl1pPr>
            <a:lvl2pPr marL="753340" indent="-273188">
              <a:defRPr sz="3300"/>
            </a:lvl2pPr>
            <a:lvl3pPr marL="1277202" indent="-316899">
              <a:defRPr sz="3300"/>
            </a:lvl3pPr>
            <a:lvl4pPr marL="1817715" indent="-377262">
              <a:defRPr sz="3300"/>
            </a:lvl4pPr>
            <a:lvl5pPr marL="2297866" indent="-377262">
              <a:defRPr sz="33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4" name="Text Placeholder 3"/>
          <p:cNvSpPr>
            <a:spLocks noGrp="1"/>
          </p:cNvSpPr>
          <p:nvPr>
            <p:ph type="body" sz="quarter" idx="13"/>
          </p:nvPr>
        </p:nvSpPr>
        <p:spPr>
          <a:xfrm>
            <a:off x="736564" y="2160745"/>
            <a:ext cx="3448900" cy="4003052"/>
          </a:xfrm>
          <a:prstGeom prst="rect">
            <a:avLst/>
          </a:prstGeom>
        </p:spPr>
        <p:txBody>
          <a:bodyPr/>
          <a:lstStyle/>
          <a:p>
            <a:endParaRPr/>
          </a:p>
        </p:txBody>
      </p:sp>
      <p:sp>
        <p:nvSpPr>
          <p:cNvPr id="75"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82" name="Текст заголовка"/>
          <p:cNvSpPr txBox="1">
            <a:spLocks noGrp="1"/>
          </p:cNvSpPr>
          <p:nvPr>
            <p:ph type="title"/>
          </p:nvPr>
        </p:nvSpPr>
        <p:spPr>
          <a:xfrm>
            <a:off x="736564" y="480165"/>
            <a:ext cx="3448900" cy="1680582"/>
          </a:xfrm>
          <a:prstGeom prst="rect">
            <a:avLst/>
          </a:prstGeom>
        </p:spPr>
        <p:txBody>
          <a:bodyPr anchor="b"/>
          <a:lstStyle>
            <a:lvl1pPr>
              <a:defRPr sz="3300"/>
            </a:lvl1pPr>
          </a:lstStyle>
          <a:p>
            <a:r>
              <a:t>Текст заголовка</a:t>
            </a:r>
          </a:p>
        </p:txBody>
      </p:sp>
      <p:sp>
        <p:nvSpPr>
          <p:cNvPr id="83" name="Picture Placeholder 2"/>
          <p:cNvSpPr>
            <a:spLocks noGrp="1"/>
          </p:cNvSpPr>
          <p:nvPr>
            <p:ph type="pic" sz="half" idx="13"/>
          </p:nvPr>
        </p:nvSpPr>
        <p:spPr>
          <a:xfrm>
            <a:off x="4546088" y="1037026"/>
            <a:ext cx="5413534" cy="5118435"/>
          </a:xfrm>
          <a:prstGeom prst="rect">
            <a:avLst/>
          </a:prstGeom>
        </p:spPr>
        <p:txBody>
          <a:bodyPr lIns="91439" tIns="45719" rIns="91439" bIns="45719">
            <a:noAutofit/>
          </a:bodyPr>
          <a:lstStyle/>
          <a:p>
            <a:endParaRPr/>
          </a:p>
        </p:txBody>
      </p:sp>
      <p:sp>
        <p:nvSpPr>
          <p:cNvPr id="84" name="Уровень текста 1…"/>
          <p:cNvSpPr txBox="1">
            <a:spLocks noGrp="1"/>
          </p:cNvSpPr>
          <p:nvPr>
            <p:ph type="body" sz="quarter" idx="1"/>
          </p:nvPr>
        </p:nvSpPr>
        <p:spPr>
          <a:xfrm>
            <a:off x="736564" y="2160746"/>
            <a:ext cx="3448900" cy="4003050"/>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 name="Номер слайда"/>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2_Diapositive de titre">
    <p:spTree>
      <p:nvGrpSpPr>
        <p:cNvPr id="1" name=""/>
        <p:cNvGrpSpPr/>
        <p:nvPr/>
      </p:nvGrpSpPr>
      <p:grpSpPr>
        <a:xfrm>
          <a:off x="0" y="0"/>
          <a:ext cx="0" cy="0"/>
          <a:chOff x="0" y="0"/>
          <a:chExt cx="0" cy="0"/>
        </a:xfrm>
      </p:grpSpPr>
      <p:pic>
        <p:nvPicPr>
          <p:cNvPr id="92" name="Image 13" descr="Image 13"/>
          <p:cNvPicPr>
            <a:picLocks noChangeAspect="1"/>
          </p:cNvPicPr>
          <p:nvPr/>
        </p:nvPicPr>
        <p:blipFill>
          <a:blip r:embed="rId2"/>
          <a:stretch>
            <a:fillRect/>
          </a:stretch>
        </p:blipFill>
        <p:spPr>
          <a:xfrm>
            <a:off x="4" y="0"/>
            <a:ext cx="10690940" cy="7202490"/>
          </a:xfrm>
          <a:prstGeom prst="rect">
            <a:avLst/>
          </a:prstGeom>
          <a:ln w="12700">
            <a:miter lim="400000"/>
          </a:ln>
        </p:spPr>
      </p:pic>
      <p:sp>
        <p:nvSpPr>
          <p:cNvPr id="93" name="Текст заголовка"/>
          <p:cNvSpPr txBox="1">
            <a:spLocks noGrp="1"/>
          </p:cNvSpPr>
          <p:nvPr>
            <p:ph type="title"/>
          </p:nvPr>
        </p:nvSpPr>
        <p:spPr>
          <a:xfrm>
            <a:off x="4922249" y="2020666"/>
            <a:ext cx="5213035" cy="556307"/>
          </a:xfrm>
          <a:prstGeom prst="rect">
            <a:avLst/>
          </a:prstGeom>
        </p:spPr>
        <p:txBody>
          <a:bodyPr lIns="0" tIns="0" rIns="0" bIns="0" anchor="t"/>
          <a:lstStyle>
            <a:lvl1pPr>
              <a:defRPr sz="3300">
                <a:solidFill>
                  <a:srgbClr val="FFFFFF"/>
                </a:solidFill>
              </a:defRPr>
            </a:lvl1pPr>
          </a:lstStyle>
          <a:p>
            <a:r>
              <a:t>Текст заголовка</a:t>
            </a:r>
          </a:p>
        </p:txBody>
      </p:sp>
      <p:sp>
        <p:nvSpPr>
          <p:cNvPr id="94" name="Уровень текста 1…"/>
          <p:cNvSpPr txBox="1">
            <a:spLocks noGrp="1"/>
          </p:cNvSpPr>
          <p:nvPr>
            <p:ph type="body" sz="quarter" idx="1"/>
          </p:nvPr>
        </p:nvSpPr>
        <p:spPr>
          <a:xfrm>
            <a:off x="4921019" y="2782584"/>
            <a:ext cx="5213033" cy="324193"/>
          </a:xfrm>
          <a:prstGeom prst="rect">
            <a:avLst/>
          </a:prstGeom>
        </p:spPr>
        <p:txBody>
          <a:bodyPr lIns="0" tIns="0" rIns="0" bIns="0"/>
          <a:lstStyle>
            <a:lvl1pPr marL="0" indent="0">
              <a:buSzTx/>
              <a:buFontTx/>
              <a:buNone/>
              <a:defRPr sz="1600">
                <a:solidFill>
                  <a:srgbClr val="FFFFFF"/>
                </a:solidFill>
              </a:defRPr>
            </a:lvl1pPr>
            <a:lvl2pPr marL="0" indent="0">
              <a:buSzTx/>
              <a:buFontTx/>
              <a:buNone/>
              <a:defRPr sz="1600">
                <a:solidFill>
                  <a:srgbClr val="FFFFFF"/>
                </a:solidFill>
              </a:defRPr>
            </a:lvl2pPr>
            <a:lvl3pPr marL="0" indent="0">
              <a:buSzTx/>
              <a:buFontTx/>
              <a:buNone/>
              <a:defRPr sz="1600">
                <a:solidFill>
                  <a:srgbClr val="FFFFFF"/>
                </a:solidFill>
              </a:defRPr>
            </a:lvl3pPr>
            <a:lvl4pPr marL="0" indent="0">
              <a:buSzTx/>
              <a:buFontTx/>
              <a:buNone/>
              <a:defRPr sz="1600">
                <a:solidFill>
                  <a:srgbClr val="FFFFFF"/>
                </a:solidFill>
              </a:defRPr>
            </a:lvl4pPr>
            <a:lvl5pPr marL="0" indent="0">
              <a:buSzTx/>
              <a:buFontTx/>
              <a:buNone/>
              <a:defRPr sz="1600">
                <a:solidFill>
                  <a:srgbClr val="FFFFFF"/>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5" name="Espace réservé du texte 9"/>
          <p:cNvSpPr>
            <a:spLocks noGrp="1"/>
          </p:cNvSpPr>
          <p:nvPr>
            <p:ph type="body" sz="quarter" idx="13"/>
          </p:nvPr>
        </p:nvSpPr>
        <p:spPr>
          <a:xfrm>
            <a:off x="4921019" y="4061814"/>
            <a:ext cx="5047347" cy="1200598"/>
          </a:xfrm>
          <a:prstGeom prst="rect">
            <a:avLst/>
          </a:prstGeom>
        </p:spPr>
        <p:txBody>
          <a:bodyPr lIns="0" tIns="0" rIns="0" bIns="0"/>
          <a:lstStyle/>
          <a:p>
            <a:endParaRPr/>
          </a:p>
        </p:txBody>
      </p:sp>
      <p:pic>
        <p:nvPicPr>
          <p:cNvPr id="96" name="Image 12" descr="Image 12"/>
          <p:cNvPicPr>
            <a:picLocks noChangeAspect="1"/>
          </p:cNvPicPr>
          <p:nvPr/>
        </p:nvPicPr>
        <p:blipFill>
          <a:blip r:embed="rId3"/>
          <a:stretch>
            <a:fillRect/>
          </a:stretch>
        </p:blipFill>
        <p:spPr>
          <a:xfrm>
            <a:off x="8991031" y="6134446"/>
            <a:ext cx="1352955" cy="741248"/>
          </a:xfrm>
          <a:prstGeom prst="rect">
            <a:avLst/>
          </a:prstGeom>
          <a:ln w="12700">
            <a:miter lim="400000"/>
          </a:ln>
        </p:spPr>
      </p:pic>
      <p:sp>
        <p:nvSpPr>
          <p:cNvPr id="97" name="Rectangle 3"/>
          <p:cNvSpPr/>
          <p:nvPr/>
        </p:nvSpPr>
        <p:spPr>
          <a:xfrm>
            <a:off x="3" y="-1"/>
            <a:ext cx="3096767" cy="7202490"/>
          </a:xfrm>
          <a:prstGeom prst="rect">
            <a:avLst/>
          </a:prstGeom>
          <a:solidFill>
            <a:srgbClr val="1B7AB1"/>
          </a:solidFill>
          <a:ln w="12700">
            <a:miter lim="400000"/>
          </a:ln>
        </p:spPr>
        <p:txBody>
          <a:bodyPr lIns="45718" tIns="45718" rIns="45718" bIns="45718" anchor="ctr"/>
          <a:lstStyle/>
          <a:p>
            <a:pPr algn="ctr">
              <a:defRPr sz="1200">
                <a:solidFill>
                  <a:srgbClr val="FFFFFF"/>
                </a:solidFill>
                <a:latin typeface="+mn-lt"/>
                <a:ea typeface="+mn-ea"/>
                <a:cs typeface="+mn-cs"/>
                <a:sym typeface="Calibri"/>
              </a:defRPr>
            </a:pPr>
            <a:endParaRPr/>
          </a:p>
        </p:txBody>
      </p:sp>
      <p:pic>
        <p:nvPicPr>
          <p:cNvPr id="98" name="Image 1" descr="Image 1"/>
          <p:cNvPicPr>
            <a:picLocks noChangeAspect="1"/>
          </p:cNvPicPr>
          <p:nvPr/>
        </p:nvPicPr>
        <p:blipFill>
          <a:blip r:embed="rId4"/>
          <a:stretch>
            <a:fillRect/>
          </a:stretch>
        </p:blipFill>
        <p:spPr>
          <a:xfrm>
            <a:off x="162112" y="421659"/>
            <a:ext cx="2219459" cy="2155314"/>
          </a:xfrm>
          <a:prstGeom prst="rect">
            <a:avLst/>
          </a:prstGeom>
          <a:ln w="12700">
            <a:miter lim="400000"/>
          </a:ln>
        </p:spPr>
      </p:pic>
      <p:pic>
        <p:nvPicPr>
          <p:cNvPr id="99" name="Image 8" descr="Image 8"/>
          <p:cNvPicPr>
            <a:picLocks noChangeAspect="1"/>
          </p:cNvPicPr>
          <p:nvPr/>
        </p:nvPicPr>
        <p:blipFill>
          <a:blip r:embed="rId5"/>
          <a:stretch>
            <a:fillRect/>
          </a:stretch>
        </p:blipFill>
        <p:spPr>
          <a:xfrm>
            <a:off x="18008" y="2370010"/>
            <a:ext cx="2641395" cy="2641395"/>
          </a:xfrm>
          <a:prstGeom prst="rect">
            <a:avLst/>
          </a:prstGeom>
          <a:ln w="12700">
            <a:miter lim="400000"/>
          </a:ln>
        </p:spPr>
      </p:pic>
      <p:pic>
        <p:nvPicPr>
          <p:cNvPr id="100" name="Image 10" descr="Image 10"/>
          <p:cNvPicPr>
            <a:picLocks noChangeAspect="1"/>
          </p:cNvPicPr>
          <p:nvPr/>
        </p:nvPicPr>
        <p:blipFill>
          <a:blip r:embed="rId6"/>
          <a:stretch>
            <a:fillRect/>
          </a:stretch>
        </p:blipFill>
        <p:spPr>
          <a:xfrm>
            <a:off x="-48856" y="4748255"/>
            <a:ext cx="2641395" cy="2366518"/>
          </a:xfrm>
          <a:prstGeom prst="rect">
            <a:avLst/>
          </a:prstGeom>
          <a:ln w="12700">
            <a:miter lim="400000"/>
          </a:ln>
        </p:spPr>
      </p:pic>
      <p:sp>
        <p:nvSpPr>
          <p:cNvPr id="101" name="Номер слайда"/>
          <p:cNvSpPr txBox="1">
            <a:spLocks noGrp="1"/>
          </p:cNvSpPr>
          <p:nvPr>
            <p:ph type="sldNum" sz="quarter" idx="2"/>
          </p:nvPr>
        </p:nvSpPr>
        <p:spPr>
          <a:xfrm>
            <a:off x="7389950" y="6539548"/>
            <a:ext cx="273654" cy="269239"/>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8" name="Номер слайда"/>
          <p:cNvSpPr txBox="1">
            <a:spLocks noGrp="1"/>
          </p:cNvSpPr>
          <p:nvPr>
            <p:ph type="sldNum" sz="quarter" idx="2"/>
          </p:nvPr>
        </p:nvSpPr>
        <p:spPr>
          <a:xfrm>
            <a:off x="9776014" y="6778473"/>
            <a:ext cx="182217" cy="177801"/>
          </a:xfrm>
          <a:prstGeom prst="rect">
            <a:avLst/>
          </a:prstGeom>
        </p:spPr>
        <p:txBody>
          <a:bodyPr lIns="0" tIns="0" rIns="0" bIns="0"/>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5"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sp>
        <p:nvSpPr>
          <p:cNvPr id="116" name="Текст заголовка"/>
          <p:cNvSpPr txBox="1">
            <a:spLocks noGrp="1"/>
          </p:cNvSpPr>
          <p:nvPr>
            <p:ph type="title"/>
          </p:nvPr>
        </p:nvSpPr>
        <p:spPr>
          <a:xfrm>
            <a:off x="802005" y="2232771"/>
            <a:ext cx="9089391" cy="277001"/>
          </a:xfrm>
          <a:prstGeom prst="rect">
            <a:avLst/>
          </a:prstGeom>
        </p:spPr>
        <p:txBody>
          <a:bodyPr lIns="0" tIns="0" rIns="0" bIns="0" anchor="t"/>
          <a:lstStyle>
            <a:lvl1pPr defTabSz="914400">
              <a:lnSpc>
                <a:spcPct val="100000"/>
              </a:lnSpc>
              <a:defRPr sz="1800">
                <a:latin typeface="+mn-lt"/>
                <a:ea typeface="+mn-ea"/>
                <a:cs typeface="+mn-cs"/>
                <a:sym typeface="Calibri"/>
              </a:defRPr>
            </a:lvl1pPr>
          </a:lstStyle>
          <a:p>
            <a:r>
              <a:t>Текст заголовка</a:t>
            </a:r>
          </a:p>
        </p:txBody>
      </p:sp>
      <p:sp>
        <p:nvSpPr>
          <p:cNvPr id="117" name="Уровень текста 1…"/>
          <p:cNvSpPr txBox="1">
            <a:spLocks noGrp="1"/>
          </p:cNvSpPr>
          <p:nvPr>
            <p:ph type="body" sz="quarter" idx="1"/>
          </p:nvPr>
        </p:nvSpPr>
        <p:spPr>
          <a:xfrm>
            <a:off x="1604010" y="4033392"/>
            <a:ext cx="7485382" cy="277001"/>
          </a:xfrm>
          <a:prstGeom prst="rect">
            <a:avLst/>
          </a:prstGeom>
        </p:spPr>
        <p:txBody>
          <a:bodyPr lIns="0" tIns="0" rIns="0" bIns="0"/>
          <a:lstStyle>
            <a:lvl1pPr marL="0" indent="0" defTabSz="914400">
              <a:lnSpc>
                <a:spcPct val="100000"/>
              </a:lnSpc>
              <a:spcBef>
                <a:spcPts val="0"/>
              </a:spcBef>
              <a:buSzTx/>
              <a:buFontTx/>
              <a:buNone/>
              <a:defRPr sz="1800"/>
            </a:lvl1pPr>
            <a:lvl2pPr marL="0" indent="0" defTabSz="914400">
              <a:lnSpc>
                <a:spcPct val="100000"/>
              </a:lnSpc>
              <a:spcBef>
                <a:spcPts val="0"/>
              </a:spcBef>
              <a:buSzTx/>
              <a:buFontTx/>
              <a:buNone/>
              <a:defRPr sz="1800"/>
            </a:lvl2pPr>
            <a:lvl3pPr marL="0" indent="0" defTabSz="914400">
              <a:lnSpc>
                <a:spcPct val="100000"/>
              </a:lnSpc>
              <a:spcBef>
                <a:spcPts val="0"/>
              </a:spcBef>
              <a:buSzTx/>
              <a:buFontTx/>
              <a:buNone/>
              <a:defRPr sz="1800"/>
            </a:lvl3pPr>
            <a:lvl4pPr marL="0" indent="0" defTabSz="914400">
              <a:lnSpc>
                <a:spcPct val="100000"/>
              </a:lnSpc>
              <a:spcBef>
                <a:spcPts val="0"/>
              </a:spcBef>
              <a:buSzTx/>
              <a:buFontTx/>
              <a:buNone/>
              <a:defRPr sz="1800"/>
            </a:lvl4pPr>
            <a:lvl5pPr marL="0" indent="0" defTabSz="914400">
              <a:lnSpc>
                <a:spcPct val="100000"/>
              </a:lnSpc>
              <a:spcBef>
                <a:spcPts val="0"/>
              </a:spcBef>
              <a:buSzTx/>
              <a:buFontTx/>
              <a:buNone/>
              <a:defRPr sz="1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8" name="Номер слайда"/>
          <p:cNvSpPr txBox="1">
            <a:spLocks noGrp="1"/>
          </p:cNvSpPr>
          <p:nvPr>
            <p:ph type="sldNum" sz="quarter" idx="2"/>
          </p:nvPr>
        </p:nvSpPr>
        <p:spPr>
          <a:xfrm>
            <a:off x="9891757" y="6698312"/>
            <a:ext cx="266974" cy="279401"/>
          </a:xfrm>
          <a:prstGeom prst="rect">
            <a:avLst/>
          </a:prstGeom>
        </p:spPr>
        <p:txBody>
          <a:bodyPr lIns="0" tIns="0" rIns="0" bIns="0" anchor="t"/>
          <a:lstStyle>
            <a:lvl1pPr>
              <a:defRPr sz="1800"/>
            </a:lvl1p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25"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sp>
        <p:nvSpPr>
          <p:cNvPr id="126" name="Текст заголовка"/>
          <p:cNvSpPr txBox="1">
            <a:spLocks noGrp="1"/>
          </p:cNvSpPr>
          <p:nvPr>
            <p:ph type="title"/>
          </p:nvPr>
        </p:nvSpPr>
        <p:spPr>
          <a:xfrm>
            <a:off x="534669" y="288100"/>
            <a:ext cx="9624061" cy="277001"/>
          </a:xfrm>
          <a:prstGeom prst="rect">
            <a:avLst/>
          </a:prstGeom>
        </p:spPr>
        <p:txBody>
          <a:bodyPr lIns="0" tIns="0" rIns="0" bIns="0" anchor="t"/>
          <a:lstStyle>
            <a:lvl1pPr defTabSz="914400">
              <a:lnSpc>
                <a:spcPct val="100000"/>
              </a:lnSpc>
              <a:defRPr sz="1800">
                <a:latin typeface="+mn-lt"/>
                <a:ea typeface="+mn-ea"/>
                <a:cs typeface="+mn-cs"/>
                <a:sym typeface="Calibri"/>
              </a:defRPr>
            </a:lvl1pPr>
          </a:lstStyle>
          <a:p>
            <a:r>
              <a:t>Текст заголовка</a:t>
            </a:r>
          </a:p>
        </p:txBody>
      </p:sp>
      <p:sp>
        <p:nvSpPr>
          <p:cNvPr id="127" name="Уровень текста 1…"/>
          <p:cNvSpPr txBox="1">
            <a:spLocks noGrp="1"/>
          </p:cNvSpPr>
          <p:nvPr>
            <p:ph type="body" sz="quarter" idx="1"/>
          </p:nvPr>
        </p:nvSpPr>
        <p:spPr>
          <a:xfrm>
            <a:off x="534669" y="1656570"/>
            <a:ext cx="9624061" cy="277001"/>
          </a:xfrm>
          <a:prstGeom prst="rect">
            <a:avLst/>
          </a:prstGeom>
        </p:spPr>
        <p:txBody>
          <a:bodyPr lIns="0" tIns="0" rIns="0" bIns="0"/>
          <a:lstStyle>
            <a:lvl1pPr marL="0" indent="0" defTabSz="914400">
              <a:lnSpc>
                <a:spcPct val="100000"/>
              </a:lnSpc>
              <a:spcBef>
                <a:spcPts val="0"/>
              </a:spcBef>
              <a:buSzTx/>
              <a:buFontTx/>
              <a:buNone/>
              <a:defRPr sz="1800"/>
            </a:lvl1pPr>
            <a:lvl2pPr marL="0" indent="0" defTabSz="914400">
              <a:lnSpc>
                <a:spcPct val="100000"/>
              </a:lnSpc>
              <a:spcBef>
                <a:spcPts val="0"/>
              </a:spcBef>
              <a:buSzTx/>
              <a:buFontTx/>
              <a:buNone/>
              <a:defRPr sz="1800"/>
            </a:lvl2pPr>
            <a:lvl3pPr marL="0" indent="0" defTabSz="914400">
              <a:lnSpc>
                <a:spcPct val="100000"/>
              </a:lnSpc>
              <a:spcBef>
                <a:spcPts val="0"/>
              </a:spcBef>
              <a:buSzTx/>
              <a:buFontTx/>
              <a:buNone/>
              <a:defRPr sz="1800"/>
            </a:lvl3pPr>
            <a:lvl4pPr marL="0" indent="0" defTabSz="914400">
              <a:lnSpc>
                <a:spcPct val="100000"/>
              </a:lnSpc>
              <a:spcBef>
                <a:spcPts val="0"/>
              </a:spcBef>
              <a:buSzTx/>
              <a:buFontTx/>
              <a:buNone/>
              <a:defRPr sz="1800"/>
            </a:lvl4pPr>
            <a:lvl5pPr marL="0" indent="0" defTabSz="914400">
              <a:lnSpc>
                <a:spcPct val="100000"/>
              </a:lnSpc>
              <a:spcBef>
                <a:spcPts val="0"/>
              </a:spcBef>
              <a:buSzTx/>
              <a:buFontTx/>
              <a:buNone/>
              <a:defRPr sz="1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8" name="Номер слайда"/>
          <p:cNvSpPr txBox="1">
            <a:spLocks noGrp="1"/>
          </p:cNvSpPr>
          <p:nvPr>
            <p:ph type="sldNum" sz="quarter" idx="2"/>
          </p:nvPr>
        </p:nvSpPr>
        <p:spPr>
          <a:xfrm>
            <a:off x="9891757" y="6698312"/>
            <a:ext cx="266974" cy="279401"/>
          </a:xfrm>
          <a:prstGeom prst="rect">
            <a:avLst/>
          </a:prstGeom>
        </p:spPr>
        <p:txBody>
          <a:bodyPr lIns="0" tIns="0" rIns="0" bIns="0" anchor="t"/>
          <a:lstStyle>
            <a:lvl1pPr>
              <a:defRPr sz="1800"/>
            </a:lvl1p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35"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sp>
        <p:nvSpPr>
          <p:cNvPr id="136" name="Текст заголовка"/>
          <p:cNvSpPr txBox="1">
            <a:spLocks noGrp="1"/>
          </p:cNvSpPr>
          <p:nvPr>
            <p:ph type="title"/>
          </p:nvPr>
        </p:nvSpPr>
        <p:spPr>
          <a:xfrm>
            <a:off x="534669" y="288100"/>
            <a:ext cx="9624061" cy="277001"/>
          </a:xfrm>
          <a:prstGeom prst="rect">
            <a:avLst/>
          </a:prstGeom>
        </p:spPr>
        <p:txBody>
          <a:bodyPr lIns="0" tIns="0" rIns="0" bIns="0" anchor="t"/>
          <a:lstStyle>
            <a:lvl1pPr defTabSz="914400">
              <a:lnSpc>
                <a:spcPct val="100000"/>
              </a:lnSpc>
              <a:defRPr sz="1800">
                <a:latin typeface="+mn-lt"/>
                <a:ea typeface="+mn-ea"/>
                <a:cs typeface="+mn-cs"/>
                <a:sym typeface="Calibri"/>
              </a:defRPr>
            </a:lvl1pPr>
          </a:lstStyle>
          <a:p>
            <a:r>
              <a:t>Текст заголовка</a:t>
            </a:r>
          </a:p>
        </p:txBody>
      </p:sp>
      <p:sp>
        <p:nvSpPr>
          <p:cNvPr id="137" name="Уровень текста 1…"/>
          <p:cNvSpPr txBox="1">
            <a:spLocks noGrp="1"/>
          </p:cNvSpPr>
          <p:nvPr>
            <p:ph type="body" sz="quarter" idx="1"/>
          </p:nvPr>
        </p:nvSpPr>
        <p:spPr>
          <a:xfrm>
            <a:off x="534669" y="1656570"/>
            <a:ext cx="4651632" cy="277001"/>
          </a:xfrm>
          <a:prstGeom prst="rect">
            <a:avLst/>
          </a:prstGeom>
        </p:spPr>
        <p:txBody>
          <a:bodyPr lIns="0" tIns="0" rIns="0" bIns="0"/>
          <a:lstStyle>
            <a:lvl1pPr marL="0" indent="0" defTabSz="914400">
              <a:lnSpc>
                <a:spcPct val="100000"/>
              </a:lnSpc>
              <a:spcBef>
                <a:spcPts val="0"/>
              </a:spcBef>
              <a:buSzTx/>
              <a:buFontTx/>
              <a:buNone/>
              <a:defRPr sz="1800"/>
            </a:lvl1pPr>
            <a:lvl2pPr marL="0" indent="0" defTabSz="914400">
              <a:lnSpc>
                <a:spcPct val="100000"/>
              </a:lnSpc>
              <a:spcBef>
                <a:spcPts val="0"/>
              </a:spcBef>
              <a:buSzTx/>
              <a:buFontTx/>
              <a:buNone/>
              <a:defRPr sz="1800"/>
            </a:lvl2pPr>
            <a:lvl3pPr marL="0" indent="0" defTabSz="914400">
              <a:lnSpc>
                <a:spcPct val="100000"/>
              </a:lnSpc>
              <a:spcBef>
                <a:spcPts val="0"/>
              </a:spcBef>
              <a:buSzTx/>
              <a:buFontTx/>
              <a:buNone/>
              <a:defRPr sz="1800"/>
            </a:lvl3pPr>
            <a:lvl4pPr marL="0" indent="0" defTabSz="914400">
              <a:lnSpc>
                <a:spcPct val="100000"/>
              </a:lnSpc>
              <a:spcBef>
                <a:spcPts val="0"/>
              </a:spcBef>
              <a:buSzTx/>
              <a:buFontTx/>
              <a:buNone/>
              <a:defRPr sz="1800"/>
            </a:lvl4pPr>
            <a:lvl5pPr marL="0" indent="0" defTabSz="914400">
              <a:lnSpc>
                <a:spcPct val="100000"/>
              </a:lnSpc>
              <a:spcBef>
                <a:spcPts val="0"/>
              </a:spcBef>
              <a:buSzTx/>
              <a:buFontTx/>
              <a:buNone/>
              <a:defRPr sz="1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8" name="Номер слайда"/>
          <p:cNvSpPr txBox="1">
            <a:spLocks noGrp="1"/>
          </p:cNvSpPr>
          <p:nvPr>
            <p:ph type="sldNum" sz="quarter" idx="2"/>
          </p:nvPr>
        </p:nvSpPr>
        <p:spPr>
          <a:xfrm>
            <a:off x="9891757" y="6698312"/>
            <a:ext cx="266974" cy="279401"/>
          </a:xfrm>
          <a:prstGeom prst="rect">
            <a:avLst/>
          </a:prstGeom>
        </p:spPr>
        <p:txBody>
          <a:bodyPr lIns="0" tIns="0" rIns="0" bIns="0" anchor="t"/>
          <a:lstStyle>
            <a:lvl1pPr>
              <a:defRPr sz="1800"/>
            </a:lvl1pPr>
          </a:lstStyle>
          <a:p>
            <a:fld id="{86CB4B4D-7CA3-9044-876B-883B54F8677D}" type="slidenum">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45"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sp>
        <p:nvSpPr>
          <p:cNvPr id="146" name="Текст заголовка"/>
          <p:cNvSpPr txBox="1">
            <a:spLocks noGrp="1"/>
          </p:cNvSpPr>
          <p:nvPr>
            <p:ph type="title"/>
          </p:nvPr>
        </p:nvSpPr>
        <p:spPr>
          <a:xfrm>
            <a:off x="534669" y="288100"/>
            <a:ext cx="9624061" cy="277001"/>
          </a:xfrm>
          <a:prstGeom prst="rect">
            <a:avLst/>
          </a:prstGeom>
        </p:spPr>
        <p:txBody>
          <a:bodyPr lIns="0" tIns="0" rIns="0" bIns="0" anchor="t"/>
          <a:lstStyle>
            <a:lvl1pPr defTabSz="914400">
              <a:lnSpc>
                <a:spcPct val="100000"/>
              </a:lnSpc>
              <a:defRPr sz="1800">
                <a:latin typeface="+mn-lt"/>
                <a:ea typeface="+mn-ea"/>
                <a:cs typeface="+mn-cs"/>
                <a:sym typeface="Calibri"/>
              </a:defRPr>
            </a:lvl1pPr>
          </a:lstStyle>
          <a:p>
            <a:r>
              <a:t>Текст заголовка</a:t>
            </a:r>
          </a:p>
        </p:txBody>
      </p:sp>
      <p:sp>
        <p:nvSpPr>
          <p:cNvPr id="147" name="Номер слайда"/>
          <p:cNvSpPr txBox="1">
            <a:spLocks noGrp="1"/>
          </p:cNvSpPr>
          <p:nvPr>
            <p:ph type="sldNum" sz="quarter" idx="2"/>
          </p:nvPr>
        </p:nvSpPr>
        <p:spPr>
          <a:xfrm>
            <a:off x="9891757" y="6698312"/>
            <a:ext cx="266974" cy="279401"/>
          </a:xfrm>
          <a:prstGeom prst="rect">
            <a:avLst/>
          </a:prstGeom>
        </p:spPr>
        <p:txBody>
          <a:bodyPr lIns="0" tIns="0" rIns="0" bIns="0" anchor="t"/>
          <a:lstStyle>
            <a:lvl1pPr>
              <a:defRPr sz="1800"/>
            </a:lvl1pPr>
          </a:lstStyle>
          <a:p>
            <a:fld id="{86CB4B4D-7CA3-9044-876B-883B54F8677D}" type="slidenum">
              <a:t>‹N°›</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54"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sp>
        <p:nvSpPr>
          <p:cNvPr id="155" name="Номер слайда"/>
          <p:cNvSpPr txBox="1">
            <a:spLocks noGrp="1"/>
          </p:cNvSpPr>
          <p:nvPr>
            <p:ph type="sldNum" sz="quarter" idx="2"/>
          </p:nvPr>
        </p:nvSpPr>
        <p:spPr>
          <a:xfrm>
            <a:off x="9891757" y="6698312"/>
            <a:ext cx="266974" cy="279401"/>
          </a:xfrm>
          <a:prstGeom prst="rect">
            <a:avLst/>
          </a:prstGeom>
        </p:spPr>
        <p:txBody>
          <a:bodyPr lIns="0" tIns="0" rIns="0" bIns="0" anchor="t"/>
          <a:lstStyle>
            <a:lvl1pPr>
              <a:defRPr sz="1800"/>
            </a:lvl1pPr>
          </a:lstStyle>
          <a:p>
            <a:fld id="{86CB4B4D-7CA3-9044-876B-883B54F8677D}" type="slidenum">
              <a:t>‹N°›</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iapositive de titre">
    <p:spTree>
      <p:nvGrpSpPr>
        <p:cNvPr id="1" name=""/>
        <p:cNvGrpSpPr/>
        <p:nvPr/>
      </p:nvGrpSpPr>
      <p:grpSpPr>
        <a:xfrm>
          <a:off x="0" y="0"/>
          <a:ext cx="0" cy="0"/>
          <a:chOff x="0" y="0"/>
          <a:chExt cx="0" cy="0"/>
        </a:xfrm>
      </p:grpSpPr>
      <p:sp>
        <p:nvSpPr>
          <p:cNvPr id="162"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pic>
        <p:nvPicPr>
          <p:cNvPr id="163" name="Image 13" descr="Image 13"/>
          <p:cNvPicPr>
            <a:picLocks noChangeAspect="1"/>
          </p:cNvPicPr>
          <p:nvPr/>
        </p:nvPicPr>
        <p:blipFill>
          <a:blip r:embed="rId2"/>
          <a:stretch>
            <a:fillRect/>
          </a:stretch>
        </p:blipFill>
        <p:spPr>
          <a:xfrm>
            <a:off x="0" y="0"/>
            <a:ext cx="10690940" cy="7202490"/>
          </a:xfrm>
          <a:prstGeom prst="rect">
            <a:avLst/>
          </a:prstGeom>
          <a:ln w="12700">
            <a:miter lim="400000"/>
          </a:ln>
        </p:spPr>
      </p:pic>
      <p:sp>
        <p:nvSpPr>
          <p:cNvPr id="164" name="Текст заголовка"/>
          <p:cNvSpPr txBox="1">
            <a:spLocks noGrp="1"/>
          </p:cNvSpPr>
          <p:nvPr>
            <p:ph type="title"/>
          </p:nvPr>
        </p:nvSpPr>
        <p:spPr>
          <a:xfrm>
            <a:off x="4922244" y="2020665"/>
            <a:ext cx="5213035" cy="617002"/>
          </a:xfrm>
          <a:prstGeom prst="rect">
            <a:avLst/>
          </a:prstGeom>
        </p:spPr>
        <p:txBody>
          <a:bodyPr lIns="0" tIns="0" rIns="0" bIns="0" anchor="t"/>
          <a:lstStyle>
            <a:lvl1pPr defTabSz="914400">
              <a:lnSpc>
                <a:spcPct val="100000"/>
              </a:lnSpc>
              <a:defRPr sz="4000">
                <a:solidFill>
                  <a:srgbClr val="FFFFFF"/>
                </a:solidFill>
                <a:latin typeface="+mn-lt"/>
                <a:ea typeface="+mn-ea"/>
                <a:cs typeface="+mn-cs"/>
                <a:sym typeface="Calibri"/>
              </a:defRPr>
            </a:lvl1pPr>
          </a:lstStyle>
          <a:p>
            <a:r>
              <a:t>Текст заголовка</a:t>
            </a:r>
          </a:p>
        </p:txBody>
      </p:sp>
      <p:sp>
        <p:nvSpPr>
          <p:cNvPr id="165" name="Уровень текста 1…"/>
          <p:cNvSpPr txBox="1">
            <a:spLocks noGrp="1"/>
          </p:cNvSpPr>
          <p:nvPr>
            <p:ph type="body" sz="quarter" idx="1"/>
          </p:nvPr>
        </p:nvSpPr>
        <p:spPr>
          <a:xfrm>
            <a:off x="4921013" y="2782582"/>
            <a:ext cx="5213035" cy="308502"/>
          </a:xfrm>
          <a:prstGeom prst="rect">
            <a:avLst/>
          </a:prstGeom>
        </p:spPr>
        <p:txBody>
          <a:bodyPr lIns="0" tIns="0" rIns="0" bIns="0"/>
          <a:lstStyle>
            <a:lvl1pPr marL="0" indent="0" defTabSz="914400">
              <a:lnSpc>
                <a:spcPct val="100000"/>
              </a:lnSpc>
              <a:spcBef>
                <a:spcPts val="0"/>
              </a:spcBef>
              <a:buSzTx/>
              <a:buFontTx/>
              <a:buNone/>
              <a:defRPr sz="2000">
                <a:solidFill>
                  <a:srgbClr val="FFFFFF"/>
                </a:solidFill>
              </a:defRPr>
            </a:lvl1pPr>
            <a:lvl2pPr marL="0" indent="0" defTabSz="914400">
              <a:lnSpc>
                <a:spcPct val="100000"/>
              </a:lnSpc>
              <a:spcBef>
                <a:spcPts val="0"/>
              </a:spcBef>
              <a:buSzTx/>
              <a:buFontTx/>
              <a:buNone/>
              <a:defRPr sz="2000">
                <a:solidFill>
                  <a:srgbClr val="FFFFFF"/>
                </a:solidFill>
              </a:defRPr>
            </a:lvl2pPr>
            <a:lvl3pPr marL="0" indent="0" defTabSz="914400">
              <a:lnSpc>
                <a:spcPct val="100000"/>
              </a:lnSpc>
              <a:spcBef>
                <a:spcPts val="0"/>
              </a:spcBef>
              <a:buSzTx/>
              <a:buFontTx/>
              <a:buNone/>
              <a:defRPr sz="2000">
                <a:solidFill>
                  <a:srgbClr val="FFFFFF"/>
                </a:solidFill>
              </a:defRPr>
            </a:lvl3pPr>
            <a:lvl4pPr marL="0" indent="0" defTabSz="914400">
              <a:lnSpc>
                <a:spcPct val="100000"/>
              </a:lnSpc>
              <a:spcBef>
                <a:spcPts val="0"/>
              </a:spcBef>
              <a:buSzTx/>
              <a:buFontTx/>
              <a:buNone/>
              <a:defRPr sz="2000">
                <a:solidFill>
                  <a:srgbClr val="FFFFFF"/>
                </a:solidFill>
              </a:defRPr>
            </a:lvl4pPr>
            <a:lvl5pPr marL="0" indent="0" defTabSz="914400">
              <a:lnSpc>
                <a:spcPct val="100000"/>
              </a:lnSpc>
              <a:spcBef>
                <a:spcPts val="0"/>
              </a:spcBef>
              <a:buSzTx/>
              <a:buFontTx/>
              <a:buNone/>
              <a:defRPr sz="2000">
                <a:solidFill>
                  <a:srgbClr val="FFFFFF"/>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6" name="Espace réservé du texte 9"/>
          <p:cNvSpPr>
            <a:spLocks noGrp="1"/>
          </p:cNvSpPr>
          <p:nvPr>
            <p:ph type="body" sz="quarter" idx="13"/>
          </p:nvPr>
        </p:nvSpPr>
        <p:spPr>
          <a:xfrm>
            <a:off x="4921013" y="4061805"/>
            <a:ext cx="5047349" cy="1200599"/>
          </a:xfrm>
          <a:prstGeom prst="rect">
            <a:avLst/>
          </a:prstGeom>
        </p:spPr>
        <p:txBody>
          <a:bodyPr lIns="0" tIns="0" rIns="0" bIns="0"/>
          <a:lstStyle/>
          <a:p>
            <a:endParaRPr/>
          </a:p>
        </p:txBody>
      </p:sp>
      <p:pic>
        <p:nvPicPr>
          <p:cNvPr id="167" name="Image 12" descr="Image 12"/>
          <p:cNvPicPr>
            <a:picLocks noChangeAspect="1"/>
          </p:cNvPicPr>
          <p:nvPr/>
        </p:nvPicPr>
        <p:blipFill>
          <a:blip r:embed="rId3"/>
          <a:stretch>
            <a:fillRect/>
          </a:stretch>
        </p:blipFill>
        <p:spPr>
          <a:xfrm>
            <a:off x="8991027" y="6134437"/>
            <a:ext cx="1352954" cy="741248"/>
          </a:xfrm>
          <a:prstGeom prst="rect">
            <a:avLst/>
          </a:prstGeom>
          <a:ln w="12700">
            <a:miter lim="400000"/>
          </a:ln>
        </p:spPr>
      </p:pic>
      <p:sp>
        <p:nvSpPr>
          <p:cNvPr id="168" name="Rectangle 3"/>
          <p:cNvSpPr/>
          <p:nvPr/>
        </p:nvSpPr>
        <p:spPr>
          <a:xfrm>
            <a:off x="1" y="-1"/>
            <a:ext cx="3096761" cy="7202490"/>
          </a:xfrm>
          <a:prstGeom prst="rect">
            <a:avLst/>
          </a:prstGeom>
          <a:solidFill>
            <a:srgbClr val="1B7AB1"/>
          </a:solidFill>
          <a:ln w="12700">
            <a:miter lim="400000"/>
          </a:ln>
        </p:spPr>
        <p:txBody>
          <a:bodyPr lIns="45718" tIns="45718" rIns="45718" bIns="45718" anchor="ctr"/>
          <a:lstStyle/>
          <a:p>
            <a:pPr algn="ctr">
              <a:defRPr sz="1500">
                <a:solidFill>
                  <a:srgbClr val="FFFFFF"/>
                </a:solidFill>
                <a:latin typeface="+mn-lt"/>
                <a:ea typeface="+mn-ea"/>
                <a:cs typeface="+mn-cs"/>
                <a:sym typeface="Calibri"/>
              </a:defRPr>
            </a:pPr>
            <a:endParaRPr/>
          </a:p>
        </p:txBody>
      </p:sp>
      <p:pic>
        <p:nvPicPr>
          <p:cNvPr id="169" name="Image 1" descr="Image 1"/>
          <p:cNvPicPr>
            <a:picLocks noChangeAspect="1"/>
          </p:cNvPicPr>
          <p:nvPr/>
        </p:nvPicPr>
        <p:blipFill>
          <a:blip r:embed="rId4"/>
          <a:stretch>
            <a:fillRect/>
          </a:stretch>
        </p:blipFill>
        <p:spPr>
          <a:xfrm>
            <a:off x="88900" y="625908"/>
            <a:ext cx="2690242" cy="2612490"/>
          </a:xfrm>
          <a:prstGeom prst="rect">
            <a:avLst/>
          </a:prstGeom>
          <a:ln w="12700">
            <a:miter lim="400000"/>
          </a:ln>
        </p:spPr>
      </p:pic>
      <p:sp>
        <p:nvSpPr>
          <p:cNvPr id="170" name="Номер слайда"/>
          <p:cNvSpPr txBox="1">
            <a:spLocks noGrp="1"/>
          </p:cNvSpPr>
          <p:nvPr>
            <p:ph type="sldNum" sz="quarter" idx="2"/>
          </p:nvPr>
        </p:nvSpPr>
        <p:spPr>
          <a:xfrm>
            <a:off x="7389950" y="6539548"/>
            <a:ext cx="273654" cy="269239"/>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177" name="bg object 16"/>
          <p:cNvSpPr/>
          <p:nvPr/>
        </p:nvSpPr>
        <p:spPr>
          <a:xfrm>
            <a:off x="413003" y="85631"/>
            <a:ext cx="9765794" cy="152398"/>
          </a:xfrm>
          <a:prstGeom prst="rect">
            <a:avLst/>
          </a:prstGeom>
          <a:solidFill>
            <a:srgbClr val="4D4D4D"/>
          </a:solidFill>
          <a:ln w="12700">
            <a:miter lim="400000"/>
          </a:ln>
        </p:spPr>
        <p:txBody>
          <a:bodyPr lIns="45718" tIns="45718" rIns="45718" bIns="45718"/>
          <a:lstStyle/>
          <a:p>
            <a:pPr>
              <a:defRPr sz="1700">
                <a:latin typeface="+mn-lt"/>
                <a:ea typeface="+mn-ea"/>
                <a:cs typeface="+mn-cs"/>
                <a:sym typeface="Calibri"/>
              </a:defRPr>
            </a:pPr>
            <a:endParaRPr/>
          </a:p>
        </p:txBody>
      </p:sp>
      <p:sp>
        <p:nvSpPr>
          <p:cNvPr id="178" name="Номер слайда"/>
          <p:cNvSpPr txBox="1">
            <a:spLocks noGrp="1"/>
          </p:cNvSpPr>
          <p:nvPr>
            <p:ph type="sldNum" sz="quarter" idx="2"/>
          </p:nvPr>
        </p:nvSpPr>
        <p:spPr>
          <a:xfrm>
            <a:off x="9891757" y="6698312"/>
            <a:ext cx="266974" cy="279401"/>
          </a:xfrm>
          <a:prstGeom prst="rect">
            <a:avLst/>
          </a:prstGeom>
        </p:spPr>
        <p:txBody>
          <a:bodyPr lIns="0" tIns="0" rIns="0" bIns="0" anchor="t"/>
          <a:lstStyle>
            <a:lvl1pPr>
              <a:defRPr sz="1800"/>
            </a:lvl1p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735171" y="383467"/>
            <a:ext cx="9223058" cy="13921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Текст заголовка</a:t>
            </a:r>
          </a:p>
        </p:txBody>
      </p:sp>
      <p:sp>
        <p:nvSpPr>
          <p:cNvPr id="3" name="Уровень текста 1…"/>
          <p:cNvSpPr txBox="1">
            <a:spLocks noGrp="1"/>
          </p:cNvSpPr>
          <p:nvPr>
            <p:ph type="body" idx="1"/>
          </p:nvPr>
        </p:nvSpPr>
        <p:spPr>
          <a:xfrm>
            <a:off x="735171" y="1917329"/>
            <a:ext cx="9223058" cy="4569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9684576" y="6732754"/>
            <a:ext cx="273654"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Calibri"/>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1pPr>
      <a:lvl2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2pPr>
      <a:lvl3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3pPr>
      <a:lvl4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4pPr>
      <a:lvl5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5pPr>
      <a:lvl6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6pPr>
      <a:lvl7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7pPr>
      <a:lvl8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8pPr>
      <a:lvl9pPr marL="0" marR="0" indent="0" algn="l" defTabSz="960303"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9pPr>
    </p:titleStyle>
    <p:bodyStyle>
      <a:lvl1pPr marL="240075" marR="0" indent="-240075"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1pPr>
      <a:lvl2pPr marL="758639" marR="0" indent="-278487"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2pPr>
      <a:lvl3pPr marL="1291835" marR="0" indent="-331532"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3pPr>
      <a:lvl4pPr marL="1827242" marR="0" indent="-386788"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4pPr>
      <a:lvl5pPr marL="2307394" marR="0" indent="-386788"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5pPr>
      <a:lvl6pPr marL="2787545" marR="0" indent="-386788"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6pPr>
      <a:lvl7pPr marL="3267697" marR="0" indent="-386788"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7pPr>
      <a:lvl8pPr marL="3747849" marR="0" indent="-386789"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8pPr>
      <a:lvl9pPr marL="4228000" marR="0" indent="-386789" algn="l" defTabSz="960303"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audio" Target="../media/media2.m4a"/><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6.png"/><Relationship Id="rId2" Type="http://schemas.microsoft.com/office/2007/relationships/media" Target="../media/media2.m4a"/><Relationship Id="rId16" Type="http://schemas.openxmlformats.org/officeDocument/2006/relationships/image" Target="../media/image18.jpeg"/><Relationship Id="rId20" Type="http://schemas.openxmlformats.org/officeDocument/2006/relationships/image" Target="../media/image22.png"/><Relationship Id="rId1" Type="http://schemas.openxmlformats.org/officeDocument/2006/relationships/tags" Target="../tags/tag1.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5.png"/><Relationship Id="rId5" Type="http://schemas.openxmlformats.org/officeDocument/2006/relationships/notesSlide" Target="../notesSlides/notesSlide2.xml"/><Relationship Id="rId15" Type="http://schemas.openxmlformats.org/officeDocument/2006/relationships/image" Target="../media/image17.jpeg"/><Relationship Id="rId23" Type="http://schemas.openxmlformats.org/officeDocument/2006/relationships/image" Target="../media/image24.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slideLayout" Target="../slideLayouts/slideLayout2.xml"/><Relationship Id="rId9" Type="http://schemas.openxmlformats.org/officeDocument/2006/relationships/image" Target="../media/image11.jpeg"/><Relationship Id="rId14" Type="http://schemas.openxmlformats.org/officeDocument/2006/relationships/image" Target="../media/image16.png"/><Relationship Id="rId22"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media3.m4a"/><Relationship Id="rId7" Type="http://schemas.openxmlformats.org/officeDocument/2006/relationships/image" Target="../media/image18.jpe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12.png"/><Relationship Id="rId11" Type="http://schemas.openxmlformats.org/officeDocument/2006/relationships/image" Target="../media/image6.png"/><Relationship Id="rId5" Type="http://schemas.openxmlformats.org/officeDocument/2006/relationships/notesSlide" Target="../notesSlides/notesSlide3.xml"/><Relationship Id="rId10" Type="http://schemas.openxmlformats.org/officeDocument/2006/relationships/image" Target="../media/image5.png"/><Relationship Id="rId4" Type="http://schemas.openxmlformats.org/officeDocument/2006/relationships/slideLayout" Target="../slideLayouts/slideLayout11.xml"/><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6.png"/><Relationship Id="rId3" Type="http://schemas.openxmlformats.org/officeDocument/2006/relationships/audio" Target="../media/media4.m4a"/><Relationship Id="rId7" Type="http://schemas.openxmlformats.org/officeDocument/2006/relationships/image" Target="../media/image11.jpeg"/><Relationship Id="rId12" Type="http://schemas.openxmlformats.org/officeDocument/2006/relationships/image" Target="../media/image24.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12.png"/><Relationship Id="rId11" Type="http://schemas.openxmlformats.org/officeDocument/2006/relationships/image" Target="../media/image27.png"/><Relationship Id="rId5" Type="http://schemas.openxmlformats.org/officeDocument/2006/relationships/notesSlide" Target="../notesSlides/notesSlide4.xml"/><Relationship Id="rId10" Type="http://schemas.openxmlformats.org/officeDocument/2006/relationships/image" Target="../media/image17.jpeg"/><Relationship Id="rId4" Type="http://schemas.openxmlformats.org/officeDocument/2006/relationships/slideLayout" Target="../slideLayouts/slideLayout11.xml"/><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3" Type="http://schemas.openxmlformats.org/officeDocument/2006/relationships/audio" Target="../media/media5.m4a"/><Relationship Id="rId7" Type="http://schemas.openxmlformats.org/officeDocument/2006/relationships/image" Target="../media/image11.jpeg"/><Relationship Id="rId12" Type="http://schemas.openxmlformats.org/officeDocument/2006/relationships/image" Target="../media/image13.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12.png"/><Relationship Id="rId11" Type="http://schemas.openxmlformats.org/officeDocument/2006/relationships/image" Target="../media/image20.png"/><Relationship Id="rId5" Type="http://schemas.openxmlformats.org/officeDocument/2006/relationships/notesSlide" Target="../notesSlides/notesSlide5.xml"/><Relationship Id="rId10" Type="http://schemas.openxmlformats.org/officeDocument/2006/relationships/image" Target="../media/image30.png"/><Relationship Id="rId4" Type="http://schemas.openxmlformats.org/officeDocument/2006/relationships/slideLayout" Target="../slideLayouts/slideLayout11.xml"/><Relationship Id="rId9" Type="http://schemas.openxmlformats.org/officeDocument/2006/relationships/image" Target="../media/image29.png"/><Relationship Id="rId1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jpeg"/><Relationship Id="rId18" Type="http://schemas.openxmlformats.org/officeDocument/2006/relationships/image" Target="../media/image41.png"/><Relationship Id="rId3" Type="http://schemas.openxmlformats.org/officeDocument/2006/relationships/audio" Target="../media/media6.m4a"/><Relationship Id="rId21" Type="http://schemas.openxmlformats.org/officeDocument/2006/relationships/image" Target="../media/image44.jpeg"/><Relationship Id="rId7" Type="http://schemas.openxmlformats.org/officeDocument/2006/relationships/image" Target="../media/image32.png"/><Relationship Id="rId12" Type="http://schemas.openxmlformats.org/officeDocument/2006/relationships/image" Target="../media/image37.jpeg"/><Relationship Id="rId17" Type="http://schemas.openxmlformats.org/officeDocument/2006/relationships/image" Target="../media/image13.png"/><Relationship Id="rId2" Type="http://schemas.microsoft.com/office/2007/relationships/media" Target="../media/media6.m4a"/><Relationship Id="rId16" Type="http://schemas.openxmlformats.org/officeDocument/2006/relationships/image" Target="../media/image40.png"/><Relationship Id="rId20" Type="http://schemas.openxmlformats.org/officeDocument/2006/relationships/image" Target="../media/image43.jpeg"/><Relationship Id="rId1" Type="http://schemas.openxmlformats.org/officeDocument/2006/relationships/tags" Target="../tags/tag5.xml"/><Relationship Id="rId6" Type="http://schemas.openxmlformats.org/officeDocument/2006/relationships/image" Target="../media/image11.jpeg"/><Relationship Id="rId11" Type="http://schemas.openxmlformats.org/officeDocument/2006/relationships/image" Target="../media/image36.png"/><Relationship Id="rId5" Type="http://schemas.openxmlformats.org/officeDocument/2006/relationships/notesSlide" Target="../notesSlides/notesSlide6.xml"/><Relationship Id="rId15" Type="http://schemas.openxmlformats.org/officeDocument/2006/relationships/image" Target="../media/image5.png"/><Relationship Id="rId10" Type="http://schemas.openxmlformats.org/officeDocument/2006/relationships/image" Target="../media/image35.png"/><Relationship Id="rId19" Type="http://schemas.openxmlformats.org/officeDocument/2006/relationships/image" Target="../media/image42.png"/><Relationship Id="rId4" Type="http://schemas.openxmlformats.org/officeDocument/2006/relationships/slideLayout" Target="../slideLayouts/slideLayout11.xml"/><Relationship Id="rId9" Type="http://schemas.openxmlformats.org/officeDocument/2006/relationships/image" Target="../media/image34.png"/><Relationship Id="rId14" Type="http://schemas.openxmlformats.org/officeDocument/2006/relationships/image" Target="../media/image39.jpeg"/><Relationship Id="rId22"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slideLayout" Target="../slideLayouts/slideLayout11.xml"/><Relationship Id="rId7" Type="http://schemas.openxmlformats.org/officeDocument/2006/relationships/image" Target="../media/image38.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7.jpeg"/><Relationship Id="rId11" Type="http://schemas.openxmlformats.org/officeDocument/2006/relationships/image" Target="../media/image6.png"/><Relationship Id="rId5" Type="http://schemas.openxmlformats.org/officeDocument/2006/relationships/image" Target="../media/image11.jpeg"/><Relationship Id="rId10" Type="http://schemas.openxmlformats.org/officeDocument/2006/relationships/image" Target="../media/image13.png"/><Relationship Id="rId4" Type="http://schemas.openxmlformats.org/officeDocument/2006/relationships/notesSlide" Target="../notesSlides/notesSlide7.xml"/><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11.xml"/><Relationship Id="rId7" Type="http://schemas.openxmlformats.org/officeDocument/2006/relationships/image" Target="../media/image4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8.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6.png"/><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11.jpeg"/><Relationship Id="rId5" Type="http://schemas.openxmlformats.org/officeDocument/2006/relationships/image" Target="../media/image48.jpeg"/><Relationship Id="rId4"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audio" Target="../media/media10.m4a"/><Relationship Id="rId7" Type="http://schemas.openxmlformats.org/officeDocument/2006/relationships/image" Target="../media/image51.png"/><Relationship Id="rId2" Type="http://schemas.microsoft.com/office/2007/relationships/media" Target="../media/media10.m4a"/><Relationship Id="rId1" Type="http://schemas.openxmlformats.org/officeDocument/2006/relationships/tags" Target="../tags/tag7.xml"/><Relationship Id="rId6" Type="http://schemas.openxmlformats.org/officeDocument/2006/relationships/image" Target="../media/image50.png"/><Relationship Id="rId11" Type="http://schemas.openxmlformats.org/officeDocument/2006/relationships/image" Target="../media/image6.png"/><Relationship Id="rId5" Type="http://schemas.openxmlformats.org/officeDocument/2006/relationships/image" Target="../media/image49.png"/><Relationship Id="rId10" Type="http://schemas.openxmlformats.org/officeDocument/2006/relationships/image" Target="../media/image11.jpeg"/><Relationship Id="rId4" Type="http://schemas.openxmlformats.org/officeDocument/2006/relationships/slideLayout" Target="../slideLayouts/slideLayout16.xml"/><Relationship Id="rId9"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4.png"/><Relationship Id="rId3" Type="http://schemas.openxmlformats.org/officeDocument/2006/relationships/audio" Target="../media/media11.m4a"/><Relationship Id="rId7" Type="http://schemas.openxmlformats.org/officeDocument/2006/relationships/image" Target="../media/image50.png"/><Relationship Id="rId12" Type="http://schemas.openxmlformats.org/officeDocument/2006/relationships/image" Target="../media/image6.png"/><Relationship Id="rId2" Type="http://schemas.microsoft.com/office/2007/relationships/media" Target="../media/media11.m4a"/><Relationship Id="rId1" Type="http://schemas.openxmlformats.org/officeDocument/2006/relationships/tags" Target="../tags/tag8.xml"/><Relationship Id="rId6" Type="http://schemas.openxmlformats.org/officeDocument/2006/relationships/image" Target="../media/image49.png"/><Relationship Id="rId11" Type="http://schemas.openxmlformats.org/officeDocument/2006/relationships/image" Target="../media/image11.jpeg"/><Relationship Id="rId5" Type="http://schemas.openxmlformats.org/officeDocument/2006/relationships/notesSlide" Target="../notesSlides/notesSlide8.xml"/><Relationship Id="rId10" Type="http://schemas.openxmlformats.org/officeDocument/2006/relationships/image" Target="../media/image53.png"/><Relationship Id="rId4" Type="http://schemas.openxmlformats.org/officeDocument/2006/relationships/slideLayout" Target="../slideLayouts/slideLayout16.xml"/><Relationship Id="rId9"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5.png"/><Relationship Id="rId3" Type="http://schemas.openxmlformats.org/officeDocument/2006/relationships/audio" Target="../media/media12.m4a"/><Relationship Id="rId7" Type="http://schemas.openxmlformats.org/officeDocument/2006/relationships/image" Target="../media/image12.png"/><Relationship Id="rId12" Type="http://schemas.openxmlformats.org/officeDocument/2006/relationships/image" Target="../media/image56.png"/><Relationship Id="rId2" Type="http://schemas.microsoft.com/office/2007/relationships/media" Target="../media/media12.m4a"/><Relationship Id="rId1" Type="http://schemas.openxmlformats.org/officeDocument/2006/relationships/tags" Target="../tags/tag9.xml"/><Relationship Id="rId6" Type="http://schemas.openxmlformats.org/officeDocument/2006/relationships/image" Target="../media/image55.png"/><Relationship Id="rId11"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1.jpeg"/><Relationship Id="rId4" Type="http://schemas.openxmlformats.org/officeDocument/2006/relationships/slideLayout" Target="../slideLayouts/slideLayout11.xml"/><Relationship Id="rId9" Type="http://schemas.openxmlformats.org/officeDocument/2006/relationships/image" Target="../media/image13.png"/><Relationship Id="rId1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11.jpeg"/><Relationship Id="rId3" Type="http://schemas.openxmlformats.org/officeDocument/2006/relationships/audio" Target="../media/media13.m4a"/><Relationship Id="rId7" Type="http://schemas.openxmlformats.org/officeDocument/2006/relationships/image" Target="../media/image58.jpeg"/><Relationship Id="rId12" Type="http://schemas.openxmlformats.org/officeDocument/2006/relationships/image" Target="../media/image12.png"/><Relationship Id="rId2" Type="http://schemas.microsoft.com/office/2007/relationships/media" Target="../media/media13.m4a"/><Relationship Id="rId16" Type="http://schemas.openxmlformats.org/officeDocument/2006/relationships/image" Target="../media/image6.png"/><Relationship Id="rId1" Type="http://schemas.openxmlformats.org/officeDocument/2006/relationships/tags" Target="../tags/tag10.xml"/><Relationship Id="rId6" Type="http://schemas.openxmlformats.org/officeDocument/2006/relationships/image" Target="../media/image57.jpeg"/><Relationship Id="rId11" Type="http://schemas.openxmlformats.org/officeDocument/2006/relationships/image" Target="../media/image61.png"/><Relationship Id="rId5" Type="http://schemas.openxmlformats.org/officeDocument/2006/relationships/notesSlide" Target="../notesSlides/notesSlide9.xml"/><Relationship Id="rId15" Type="http://schemas.openxmlformats.org/officeDocument/2006/relationships/image" Target="../media/image63.png"/><Relationship Id="rId10" Type="http://schemas.openxmlformats.org/officeDocument/2006/relationships/image" Target="../media/image60.png"/><Relationship Id="rId4" Type="http://schemas.openxmlformats.org/officeDocument/2006/relationships/slideLayout" Target="../slideLayouts/slideLayout13.xml"/><Relationship Id="rId9" Type="http://schemas.openxmlformats.org/officeDocument/2006/relationships/image" Target="../media/image59.jpeg"/><Relationship Id="rId14" Type="http://schemas.openxmlformats.org/officeDocument/2006/relationships/image" Target="../media/image62.png"/></Relationships>
</file>

<file path=ppt/slides/_rels/slide1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39.jpeg"/><Relationship Id="rId18" Type="http://schemas.openxmlformats.org/officeDocument/2006/relationships/image" Target="../media/image73.png"/><Relationship Id="rId3" Type="http://schemas.openxmlformats.org/officeDocument/2006/relationships/audio" Target="../media/media14.m4a"/><Relationship Id="rId21" Type="http://schemas.openxmlformats.org/officeDocument/2006/relationships/image" Target="../media/image75.png"/><Relationship Id="rId7" Type="http://schemas.openxmlformats.org/officeDocument/2006/relationships/image" Target="../media/image63.png"/><Relationship Id="rId12" Type="http://schemas.openxmlformats.org/officeDocument/2006/relationships/image" Target="../media/image70.png"/><Relationship Id="rId17" Type="http://schemas.openxmlformats.org/officeDocument/2006/relationships/image" Target="../media/image72.png"/><Relationship Id="rId2" Type="http://schemas.microsoft.com/office/2007/relationships/media" Target="../media/media14.m4a"/><Relationship Id="rId16" Type="http://schemas.openxmlformats.org/officeDocument/2006/relationships/image" Target="../media/image71.png"/><Relationship Id="rId20" Type="http://schemas.openxmlformats.org/officeDocument/2006/relationships/image" Target="../media/image74.png"/><Relationship Id="rId1" Type="http://schemas.openxmlformats.org/officeDocument/2006/relationships/tags" Target="../tags/tag11.xml"/><Relationship Id="rId6" Type="http://schemas.openxmlformats.org/officeDocument/2006/relationships/image" Target="../media/image65.png"/><Relationship Id="rId11" Type="http://schemas.openxmlformats.org/officeDocument/2006/relationships/image" Target="../media/image69.png"/><Relationship Id="rId5" Type="http://schemas.openxmlformats.org/officeDocument/2006/relationships/image" Target="../media/image64.png"/><Relationship Id="rId15" Type="http://schemas.openxmlformats.org/officeDocument/2006/relationships/image" Target="../media/image12.png"/><Relationship Id="rId23" Type="http://schemas.openxmlformats.org/officeDocument/2006/relationships/image" Target="../media/image6.png"/><Relationship Id="rId10" Type="http://schemas.openxmlformats.org/officeDocument/2006/relationships/image" Target="../media/image68.png"/><Relationship Id="rId19" Type="http://schemas.openxmlformats.org/officeDocument/2006/relationships/image" Target="../media/image11.jpeg"/><Relationship Id="rId4" Type="http://schemas.openxmlformats.org/officeDocument/2006/relationships/slideLayout" Target="../slideLayouts/slideLayout11.xml"/><Relationship Id="rId9" Type="http://schemas.openxmlformats.org/officeDocument/2006/relationships/image" Target="../media/image67.png"/><Relationship Id="rId14" Type="http://schemas.openxmlformats.org/officeDocument/2006/relationships/image" Target="../media/image22.png"/><Relationship Id="rId22" Type="http://schemas.openxmlformats.org/officeDocument/2006/relationships/image" Target="../media/image76.png"/></Relationships>
</file>

<file path=ppt/slides/_rels/slide1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audio" Target="../media/media15.m4a"/><Relationship Id="rId7" Type="http://schemas.openxmlformats.org/officeDocument/2006/relationships/image" Target="../media/image34.png"/><Relationship Id="rId12" Type="http://schemas.openxmlformats.org/officeDocument/2006/relationships/image" Target="../media/image6.png"/><Relationship Id="rId2" Type="http://schemas.microsoft.com/office/2007/relationships/media" Target="../media/media15.m4a"/><Relationship Id="rId1" Type="http://schemas.openxmlformats.org/officeDocument/2006/relationships/tags" Target="../tags/tag12.xml"/><Relationship Id="rId6" Type="http://schemas.openxmlformats.org/officeDocument/2006/relationships/image" Target="../media/image12.png"/><Relationship Id="rId11" Type="http://schemas.openxmlformats.org/officeDocument/2006/relationships/image" Target="../media/image78.png"/><Relationship Id="rId5" Type="http://schemas.openxmlformats.org/officeDocument/2006/relationships/notesSlide" Target="../notesSlides/notesSlide10.xml"/><Relationship Id="rId10" Type="http://schemas.openxmlformats.org/officeDocument/2006/relationships/image" Target="../media/image18.jpeg"/><Relationship Id="rId4" Type="http://schemas.openxmlformats.org/officeDocument/2006/relationships/slideLayout" Target="../slideLayouts/slideLayout2.xml"/><Relationship Id="rId9"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1.png"/><Relationship Id="rId3" Type="http://schemas.openxmlformats.org/officeDocument/2006/relationships/audio" Target="../media/media16.m4a"/><Relationship Id="rId7" Type="http://schemas.openxmlformats.org/officeDocument/2006/relationships/image" Target="../media/image11.jpeg"/><Relationship Id="rId12" Type="http://schemas.openxmlformats.org/officeDocument/2006/relationships/image" Target="../media/image80.png"/><Relationship Id="rId2" Type="http://schemas.microsoft.com/office/2007/relationships/media" Target="../media/media16.m4a"/><Relationship Id="rId16" Type="http://schemas.openxmlformats.org/officeDocument/2006/relationships/image" Target="../media/image6.png"/><Relationship Id="rId1" Type="http://schemas.openxmlformats.org/officeDocument/2006/relationships/tags" Target="../tags/tag13.xml"/><Relationship Id="rId6" Type="http://schemas.openxmlformats.org/officeDocument/2006/relationships/image" Target="../media/image12.png"/><Relationship Id="rId11" Type="http://schemas.openxmlformats.org/officeDocument/2006/relationships/image" Target="../media/image79.png"/><Relationship Id="rId5" Type="http://schemas.openxmlformats.org/officeDocument/2006/relationships/notesSlide" Target="../notesSlides/notesSlide11.xml"/><Relationship Id="rId15" Type="http://schemas.openxmlformats.org/officeDocument/2006/relationships/image" Target="../media/image83.png"/><Relationship Id="rId10" Type="http://schemas.openxmlformats.org/officeDocument/2006/relationships/image" Target="../media/image33.png"/><Relationship Id="rId4" Type="http://schemas.openxmlformats.org/officeDocument/2006/relationships/slideLayout" Target="../slideLayouts/slideLayout2.xml"/><Relationship Id="rId9" Type="http://schemas.openxmlformats.org/officeDocument/2006/relationships/image" Target="../media/image3.png"/><Relationship Id="rId14" Type="http://schemas.openxmlformats.org/officeDocument/2006/relationships/image" Target="../media/image82.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audio" Target="../media/media17.m4a"/><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6.png"/><Relationship Id="rId2" Type="http://schemas.microsoft.com/office/2007/relationships/media" Target="../media/media17.m4a"/><Relationship Id="rId16" Type="http://schemas.openxmlformats.org/officeDocument/2006/relationships/image" Target="../media/image18.jpeg"/><Relationship Id="rId20" Type="http://schemas.openxmlformats.org/officeDocument/2006/relationships/image" Target="../media/image22.png"/><Relationship Id="rId1" Type="http://schemas.openxmlformats.org/officeDocument/2006/relationships/tags" Target="../tags/tag14.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5.png"/><Relationship Id="rId5" Type="http://schemas.openxmlformats.org/officeDocument/2006/relationships/notesSlide" Target="../notesSlides/notesSlide12.xml"/><Relationship Id="rId15" Type="http://schemas.openxmlformats.org/officeDocument/2006/relationships/image" Target="../media/image17.jpeg"/><Relationship Id="rId23" Type="http://schemas.openxmlformats.org/officeDocument/2006/relationships/image" Target="../media/image24.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slideLayout" Target="../slideLayouts/slideLayout2.xml"/><Relationship Id="rId9" Type="http://schemas.openxmlformats.org/officeDocument/2006/relationships/image" Target="../media/image11.jpeg"/><Relationship Id="rId14" Type="http://schemas.openxmlformats.org/officeDocument/2006/relationships/image" Target="../media/image16.png"/><Relationship Id="rId2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itre 5"/>
          <p:cNvSpPr txBox="1">
            <a:spLocks noGrp="1"/>
          </p:cNvSpPr>
          <p:nvPr>
            <p:ph type="title"/>
          </p:nvPr>
        </p:nvSpPr>
        <p:spPr>
          <a:xfrm>
            <a:off x="3563342" y="1601282"/>
            <a:ext cx="6456959" cy="1484254"/>
          </a:xfrm>
          <a:prstGeom prst="rect">
            <a:avLst/>
          </a:prstGeom>
        </p:spPr>
        <p:txBody>
          <a:bodyPr/>
          <a:lstStyle/>
          <a:p>
            <a:pPr defTabSz="790520">
              <a:defRPr sz="2646"/>
            </a:pPr>
            <a:r>
              <a:t>Короткий посібник:</a:t>
            </a:r>
            <a:br/>
            <a:r>
              <a:t>Порятунок у випадках хімічної, біологічної, радіологічної, ядерної </a:t>
            </a:r>
            <a:r>
              <a:rPr>
                <a:solidFill>
                  <a:srgbClr val="FF461C"/>
                </a:solidFill>
              </a:rPr>
              <a:t>(</a:t>
            </a:r>
            <a:r>
              <a:rPr>
                <a:solidFill>
                  <a:srgbClr val="FF461C"/>
                </a:solidFill>
                <a:effectLst>
                  <a:outerShdw blurRad="37338" dist="31363" dir="2700000" rotWithShape="0">
                    <a:srgbClr val="000000">
                      <a:alpha val="43137"/>
                    </a:srgbClr>
                  </a:outerShdw>
                </a:effectLst>
              </a:rPr>
              <a:t>Х</a:t>
            </a:r>
            <a:r>
              <a:rPr>
                <a:solidFill>
                  <a:srgbClr val="FF0000"/>
                </a:solidFill>
                <a:effectLst>
                  <a:outerShdw blurRad="37338" dist="31363" dir="2700000" rotWithShape="0">
                    <a:srgbClr val="000000">
                      <a:alpha val="43137"/>
                    </a:srgbClr>
                  </a:outerShdw>
                </a:effectLst>
              </a:rPr>
              <a:t>БРЯ) небезпеки</a:t>
            </a:r>
          </a:p>
        </p:txBody>
      </p:sp>
      <p:sp>
        <p:nvSpPr>
          <p:cNvPr id="188" name="Espace réservé du texte 7"/>
          <p:cNvSpPr txBox="1">
            <a:spLocks noGrp="1"/>
          </p:cNvSpPr>
          <p:nvPr>
            <p:ph type="body" sz="quarter" idx="1"/>
          </p:nvPr>
        </p:nvSpPr>
        <p:spPr>
          <a:xfrm>
            <a:off x="3558935" y="4207297"/>
            <a:ext cx="5393838" cy="1641707"/>
          </a:xfrm>
          <a:prstGeom prst="rect">
            <a:avLst/>
          </a:prstGeom>
        </p:spPr>
        <p:txBody>
          <a:bodyPr/>
          <a:lstStyle/>
          <a:p>
            <a:r>
              <a:rPr lang="uk-UA" dirty="0"/>
              <a:t>Робоча група </a:t>
            </a:r>
            <a:r>
              <a:rPr lang="en-US" dirty="0"/>
              <a:t>EMACC </a:t>
            </a:r>
            <a:r>
              <a:rPr lang="uk-UA" dirty="0"/>
              <a:t>(з питань невідкладної медичної допомоги, анестезії і допомоги важкохворим) і перехресна робоча група з питань ХБРЯ</a:t>
            </a:r>
            <a:r>
              <a:rPr lang="uk-UA" sz="1800" dirty="0"/>
              <a:t>.</a:t>
            </a:r>
            <a:endParaRPr lang="fr-FR" sz="1800" dirty="0"/>
          </a:p>
        </p:txBody>
      </p:sp>
      <p:sp>
        <p:nvSpPr>
          <p:cNvPr id="189" name="ZoneTexte 4"/>
          <p:cNvSpPr txBox="1"/>
          <p:nvPr/>
        </p:nvSpPr>
        <p:spPr>
          <a:xfrm>
            <a:off x="3513673" y="3211360"/>
            <a:ext cx="4159441"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400">
                <a:solidFill>
                  <a:srgbClr val="FFFFFF"/>
                </a:solidFill>
                <a:latin typeface="+mn-lt"/>
                <a:ea typeface="+mn-ea"/>
                <a:cs typeface="+mn-cs"/>
                <a:sym typeface="Calibri"/>
              </a:defRPr>
            </a:lvl1pPr>
          </a:lstStyle>
          <a:p>
            <a:r>
              <a:t>Лікарі без кордонів</a:t>
            </a:r>
          </a:p>
        </p:txBody>
      </p:sp>
      <p:sp>
        <p:nvSpPr>
          <p:cNvPr id="190" name="ZoneTexte 6"/>
          <p:cNvSpPr txBox="1"/>
          <p:nvPr/>
        </p:nvSpPr>
        <p:spPr>
          <a:xfrm>
            <a:off x="3604655" y="6383274"/>
            <a:ext cx="7241756"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900" i="1">
                <a:solidFill>
                  <a:srgbClr val="FFFFFF"/>
                </a:solidFill>
              </a:defRPr>
            </a:pPr>
            <a:r>
              <a:t>EN_2022_OCP_Quick_Guide_Escape_CBRN_Emergency_V2022-04. </a:t>
            </a:r>
            <a:r>
              <a:rPr i="0">
                <a:latin typeface="+mn-lt"/>
                <a:ea typeface="+mn-ea"/>
                <a:cs typeface="+mn-cs"/>
                <a:sym typeface="Calibri"/>
              </a:rPr>
              <a:t>Validated by C. Rieux, DirMed and by</a:t>
            </a:r>
          </a:p>
          <a:p>
            <a:pPr>
              <a:defRPr sz="900">
                <a:solidFill>
                  <a:srgbClr val="FFFFFF"/>
                </a:solidFill>
                <a:latin typeface="+mn-lt"/>
                <a:ea typeface="+mn-ea"/>
                <a:cs typeface="+mn-cs"/>
                <a:sym typeface="Calibri"/>
              </a:defRPr>
            </a:pPr>
            <a:r>
              <a:t>MSF EMACC Working Group for intersectional use .</a:t>
            </a:r>
          </a:p>
        </p:txBody>
      </p:sp>
      <p:pic>
        <p:nvPicPr>
          <p:cNvPr id="191" name="track 00.m4a" descr="track 00.m4a"/>
          <p:cNvPicPr>
            <a:picLocks/>
          </p:cNvPicPr>
          <p:nvPr>
            <a:audioFile r:link="rId2"/>
            <p:extLst>
              <p:ext uri="{DAA4B4D4-6D71-4841-9C94-3DE7FCFB9230}">
                <p14:media xmlns:p14="http://schemas.microsoft.com/office/powerpoint/2010/main" r:embed="rId1"/>
              </p:ext>
            </p:extLst>
          </p:nvPr>
        </p:nvPicPr>
        <p:blipFill>
          <a:blip r:embed="rId5"/>
          <a:stretch>
            <a:fillRect/>
          </a:stretch>
        </p:blipFill>
        <p:spPr>
          <a:xfrm>
            <a:off x="10356850" y="6865938"/>
            <a:ext cx="571500" cy="571501"/>
          </a:xfrm>
          <a:prstGeom prst="rect">
            <a:avLst/>
          </a:prstGeom>
          <a:ln w="12700">
            <a:miter lim="400000"/>
          </a:ln>
        </p:spPr>
      </p:pic>
      <p:pic>
        <p:nvPicPr>
          <p:cNvPr id="192" name="Image 1" descr="Image 1"/>
          <p:cNvPicPr>
            <a:picLocks noChangeAspect="1"/>
          </p:cNvPicPr>
          <p:nvPr/>
        </p:nvPicPr>
        <p:blipFill>
          <a:blip r:embed="rId6"/>
          <a:stretch>
            <a:fillRect/>
          </a:stretch>
        </p:blipFill>
        <p:spPr>
          <a:xfrm>
            <a:off x="9063169" y="5268943"/>
            <a:ext cx="682813" cy="664524"/>
          </a:xfrm>
          <a:prstGeom prst="rect">
            <a:avLst/>
          </a:prstGeom>
          <a:ln w="12700">
            <a:miter lim="400000"/>
          </a:ln>
        </p:spPr>
      </p:pic>
    </p:spTree>
  </p:cSld>
  <p:clrMapOvr>
    <a:masterClrMapping/>
  </p:clrMapOvr>
  <p:transition spd="med" advTm="19575"/>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51" fill="hold"/>
                                        <p:tgtEl>
                                          <p:spTgt spid="19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cTn>
                <p:tgtEl>
                  <p:spTgt spid="191"/>
                </p:tgtEl>
              </p:cMediaNode>
            </p:audio>
          </p:childTnLst>
        </p:cTn>
      </p:par>
    </p:tnLst>
  </p:timing>
  <p:extLst>
    <p:ext uri="{E180D4A7-C9FB-4DFB-919C-405C955672EB}">
      <p14:showEvtLst xmlns:p14="http://schemas.microsoft.com/office/powerpoint/2010/main">
        <p14:playEvt time="17" objId="191"/>
        <p14:stopEvt time="19575" objId="191"/>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onnecteur droit 6"/>
          <p:cNvSpPr/>
          <p:nvPr/>
        </p:nvSpPr>
        <p:spPr>
          <a:xfrm>
            <a:off x="292395" y="137485"/>
            <a:ext cx="10258623" cy="19473"/>
          </a:xfrm>
          <a:prstGeom prst="line">
            <a:avLst/>
          </a:prstGeom>
          <a:ln w="203200">
            <a:solidFill>
              <a:srgbClr val="595959"/>
            </a:solidFill>
            <a:miter/>
          </a:ln>
        </p:spPr>
        <p:txBody>
          <a:bodyPr lIns="45718" tIns="45718" rIns="45718" bIns="45718"/>
          <a:lstStyle/>
          <a:p>
            <a:endParaRPr/>
          </a:p>
        </p:txBody>
      </p:sp>
      <p:sp>
        <p:nvSpPr>
          <p:cNvPr id="197" name="Rectangle 29"/>
          <p:cNvSpPr/>
          <p:nvPr/>
        </p:nvSpPr>
        <p:spPr>
          <a:xfrm>
            <a:off x="1858628" y="3580165"/>
            <a:ext cx="292429" cy="260999"/>
          </a:xfrm>
          <a:prstGeom prst="rect">
            <a:avLst/>
          </a:prstGeom>
          <a:solidFill>
            <a:srgbClr val="FFFFFF"/>
          </a:solidFill>
          <a:ln w="12700">
            <a:solidFill>
              <a:srgbClr val="FFFFFF"/>
            </a:solidFill>
            <a:miter/>
          </a:ln>
        </p:spPr>
        <p:txBody>
          <a:bodyPr lIns="45718" tIns="45718" rIns="45718" bIns="45718" anchor="ctr"/>
          <a:lstStyle/>
          <a:p>
            <a:pPr algn="ctr">
              <a:defRPr sz="2400" b="1">
                <a:solidFill>
                  <a:schemeClr val="accent5"/>
                </a:solidFill>
              </a:defRPr>
            </a:pPr>
            <a:endParaRPr/>
          </a:p>
        </p:txBody>
      </p:sp>
      <p:sp>
        <p:nvSpPr>
          <p:cNvPr id="198" name="Zone de texte 225"/>
          <p:cNvSpPr txBox="1"/>
          <p:nvPr/>
        </p:nvSpPr>
        <p:spPr>
          <a:xfrm>
            <a:off x="1964383" y="2648860"/>
            <a:ext cx="3539915" cy="417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gn="ctr">
              <a:lnSpc>
                <a:spcPct val="115000"/>
              </a:lnSpc>
              <a:spcBef>
                <a:spcPts val="800"/>
              </a:spcBef>
              <a:defRPr sz="2100" b="1"/>
            </a:lvl1pPr>
          </a:lstStyle>
          <a:p>
            <a:r>
              <a:rPr lang="uk-UA" sz="2000" dirty="0"/>
              <a:t>1-Дізнайтеся про ЗАГРОЗУ</a:t>
            </a:r>
          </a:p>
        </p:txBody>
      </p:sp>
      <p:sp>
        <p:nvSpPr>
          <p:cNvPr id="199" name="Zone de texte 227"/>
          <p:cNvSpPr txBox="1"/>
          <p:nvPr/>
        </p:nvSpPr>
        <p:spPr>
          <a:xfrm>
            <a:off x="2004459" y="3745260"/>
            <a:ext cx="3677867" cy="383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nSpc>
                <a:spcPct val="115000"/>
              </a:lnSpc>
              <a:spcBef>
                <a:spcPts val="800"/>
              </a:spcBef>
              <a:defRPr sz="2100" b="1"/>
            </a:lvl1pPr>
          </a:lstStyle>
          <a:p>
            <a:r>
              <a:rPr lang="uk-UA" sz="1800" dirty="0"/>
              <a:t> - Залиште небезпечне місце</a:t>
            </a:r>
          </a:p>
        </p:txBody>
      </p:sp>
      <p:sp>
        <p:nvSpPr>
          <p:cNvPr id="200" name="Zone de texte 226"/>
          <p:cNvSpPr txBox="1"/>
          <p:nvPr/>
        </p:nvSpPr>
        <p:spPr>
          <a:xfrm>
            <a:off x="2199444" y="3060869"/>
            <a:ext cx="3025024" cy="417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nSpc>
                <a:spcPct val="115000"/>
              </a:lnSpc>
              <a:spcBef>
                <a:spcPts val="800"/>
              </a:spcBef>
              <a:defRPr sz="2400" b="1"/>
            </a:lvl1pPr>
          </a:lstStyle>
          <a:p>
            <a:r>
              <a:rPr lang="uk-UA" sz="2000" dirty="0"/>
              <a:t>2-ЗАХИСТІТЬ себе:</a:t>
            </a:r>
          </a:p>
        </p:txBody>
      </p:sp>
      <p:sp>
        <p:nvSpPr>
          <p:cNvPr id="201" name="ZoneTexte 76"/>
          <p:cNvSpPr txBox="1"/>
          <p:nvPr/>
        </p:nvSpPr>
        <p:spPr>
          <a:xfrm>
            <a:off x="2091972" y="4650435"/>
            <a:ext cx="3412659" cy="675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900" b="1"/>
            </a:lvl1pPr>
          </a:lstStyle>
          <a:p>
            <a:r>
              <a:rPr lang="uk-UA" dirty="0"/>
              <a:t>3 - Проведіть дезактивацію (знезаражування)</a:t>
            </a:r>
          </a:p>
        </p:txBody>
      </p:sp>
      <p:sp>
        <p:nvSpPr>
          <p:cNvPr id="202" name="ZoneTexte 79"/>
          <p:cNvSpPr txBox="1"/>
          <p:nvPr/>
        </p:nvSpPr>
        <p:spPr>
          <a:xfrm>
            <a:off x="770073" y="3855685"/>
            <a:ext cx="157066" cy="320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500">
                <a:latin typeface="+mn-lt"/>
                <a:ea typeface="+mn-ea"/>
                <a:cs typeface="+mn-cs"/>
                <a:sym typeface="Calibri"/>
              </a:defRPr>
            </a:lvl1pPr>
          </a:lstStyle>
          <a:p>
            <a:r>
              <a:t> </a:t>
            </a:r>
          </a:p>
        </p:txBody>
      </p:sp>
      <p:grpSp>
        <p:nvGrpSpPr>
          <p:cNvPr id="205" name="Image 81"/>
          <p:cNvGrpSpPr/>
          <p:nvPr/>
        </p:nvGrpSpPr>
        <p:grpSpPr>
          <a:xfrm>
            <a:off x="670584" y="3195021"/>
            <a:ext cx="1229703" cy="1186178"/>
            <a:chOff x="0" y="0"/>
            <a:chExt cx="1229702" cy="1186176"/>
          </a:xfrm>
        </p:grpSpPr>
        <p:sp>
          <p:nvSpPr>
            <p:cNvPr id="203" name="Прямоугольник"/>
            <p:cNvSpPr/>
            <p:nvPr/>
          </p:nvSpPr>
          <p:spPr>
            <a:xfrm>
              <a:off x="0" y="-1"/>
              <a:ext cx="1229703" cy="1186177"/>
            </a:xfrm>
            <a:prstGeom prst="rect">
              <a:avLst/>
            </a:prstGeom>
            <a:solidFill>
              <a:srgbClr val="F2F2F2"/>
            </a:solidFill>
            <a:ln w="12700" cap="flat">
              <a:noFill/>
              <a:miter lim="400000"/>
            </a:ln>
            <a:effectLst/>
          </p:spPr>
          <p:txBody>
            <a:bodyPr wrap="square" lIns="45718" tIns="45718" rIns="45718" bIns="45718" numCol="1" anchor="ctr">
              <a:noAutofit/>
            </a:bodyPr>
            <a:lstStyle/>
            <a:p>
              <a:pPr>
                <a:defRPr>
                  <a:latin typeface="+mn-lt"/>
                  <a:ea typeface="+mn-ea"/>
                  <a:cs typeface="+mn-cs"/>
                  <a:sym typeface="Calibri"/>
                </a:defRPr>
              </a:pPr>
              <a:endParaRPr/>
            </a:p>
          </p:txBody>
        </p:sp>
        <p:pic>
          <p:nvPicPr>
            <p:cNvPr id="204" name="image8.png" descr="image8.png"/>
            <p:cNvPicPr>
              <a:picLocks noChangeAspect="1"/>
            </p:cNvPicPr>
            <p:nvPr/>
          </p:nvPicPr>
          <p:blipFill>
            <a:blip r:embed="rId6"/>
            <a:stretch>
              <a:fillRect/>
            </a:stretch>
          </p:blipFill>
          <p:spPr>
            <a:xfrm>
              <a:off x="0" y="-1"/>
              <a:ext cx="1229703" cy="1186178"/>
            </a:xfrm>
            <a:prstGeom prst="rect">
              <a:avLst/>
            </a:prstGeom>
            <a:ln w="28575" cap="flat">
              <a:solidFill>
                <a:srgbClr val="0070C0"/>
              </a:solidFill>
              <a:prstDash val="solid"/>
              <a:round/>
            </a:ln>
            <a:effectLst/>
          </p:spPr>
        </p:pic>
      </p:grpSp>
      <p:sp>
        <p:nvSpPr>
          <p:cNvPr id="206" name="ZoneTexte 84"/>
          <p:cNvSpPr txBox="1"/>
          <p:nvPr/>
        </p:nvSpPr>
        <p:spPr>
          <a:xfrm>
            <a:off x="836221" y="191067"/>
            <a:ext cx="8448193"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11140" algn="ctr" defTabSz="180975">
              <a:defRPr sz="2000" b="1" spc="9">
                <a:solidFill>
                  <a:srgbClr val="FF0000"/>
                </a:solidFill>
              </a:defRPr>
            </a:pPr>
            <a:r>
              <a:rPr lang="uk-UA" noProof="1">
                <a:latin typeface="+mn-ea"/>
                <a:ea typeface="+mn-ea"/>
                <a:cs typeface="+mn-cs"/>
              </a:rPr>
              <a:t>ПОРЯТУНОК: Короткий посібник: </a:t>
            </a:r>
            <a:r>
              <a:rPr lang="uk-UA" spc="-3" noProof="1">
                <a:latin typeface="+mn-ea"/>
                <a:ea typeface="+mn-ea"/>
                <a:cs typeface="+mn-cs"/>
              </a:rPr>
              <a:t>у випадках ХБРЯ небезпеки</a:t>
            </a:r>
          </a:p>
        </p:txBody>
      </p:sp>
      <p:pic>
        <p:nvPicPr>
          <p:cNvPr id="207" name="Picture 6" descr="Picture 6"/>
          <p:cNvPicPr>
            <a:picLocks noChangeAspect="1"/>
          </p:cNvPicPr>
          <p:nvPr/>
        </p:nvPicPr>
        <p:blipFill>
          <a:blip r:embed="rId7"/>
          <a:stretch>
            <a:fillRect/>
          </a:stretch>
        </p:blipFill>
        <p:spPr>
          <a:xfrm>
            <a:off x="8008035" y="3473860"/>
            <a:ext cx="1352052" cy="763654"/>
          </a:xfrm>
          <a:prstGeom prst="rect">
            <a:avLst/>
          </a:prstGeom>
          <a:ln w="28575">
            <a:solidFill>
              <a:srgbClr val="0070C0"/>
            </a:solidFill>
          </a:ln>
        </p:spPr>
      </p:pic>
      <p:pic>
        <p:nvPicPr>
          <p:cNvPr id="208" name="Image 106" descr="Image 106"/>
          <p:cNvPicPr>
            <a:picLocks noChangeAspect="1"/>
          </p:cNvPicPr>
          <p:nvPr/>
        </p:nvPicPr>
        <p:blipFill>
          <a:blip r:embed="rId8"/>
          <a:stretch>
            <a:fillRect/>
          </a:stretch>
        </p:blipFill>
        <p:spPr>
          <a:xfrm flipH="1">
            <a:off x="3000406" y="5597671"/>
            <a:ext cx="1050280" cy="1170595"/>
          </a:xfrm>
          <a:prstGeom prst="rect">
            <a:avLst/>
          </a:prstGeom>
          <a:ln w="34925">
            <a:solidFill>
              <a:srgbClr val="0070C0"/>
            </a:solidFill>
          </a:ln>
        </p:spPr>
      </p:pic>
      <p:grpSp>
        <p:nvGrpSpPr>
          <p:cNvPr id="213" name="Groupe 39"/>
          <p:cNvGrpSpPr/>
          <p:nvPr/>
        </p:nvGrpSpPr>
        <p:grpSpPr>
          <a:xfrm>
            <a:off x="9730975" y="90"/>
            <a:ext cx="988086" cy="366374"/>
            <a:chOff x="-21579" y="0"/>
            <a:chExt cx="988084" cy="366372"/>
          </a:xfrm>
        </p:grpSpPr>
        <p:grpSp>
          <p:nvGrpSpPr>
            <p:cNvPr id="211" name="Groupe 48"/>
            <p:cNvGrpSpPr/>
            <p:nvPr/>
          </p:nvGrpSpPr>
          <p:grpSpPr>
            <a:xfrm>
              <a:off x="-21579" y="15484"/>
              <a:ext cx="890945" cy="350888"/>
              <a:chOff x="-21579" y="0"/>
              <a:chExt cx="890944" cy="350887"/>
            </a:xfrm>
          </p:grpSpPr>
          <p:pic>
            <p:nvPicPr>
              <p:cNvPr id="209" name="Image 50" descr="Image 50"/>
              <p:cNvPicPr>
                <a:picLocks noChangeAspect="1"/>
              </p:cNvPicPr>
              <p:nvPr/>
            </p:nvPicPr>
            <p:blipFill>
              <a:blip r:embed="rId9"/>
              <a:srcRect t="15132" b="6287"/>
              <a:stretch>
                <a:fillRect/>
              </a:stretch>
            </p:blipFill>
            <p:spPr>
              <a:xfrm>
                <a:off x="38695" y="0"/>
                <a:ext cx="776276" cy="350887"/>
              </a:xfrm>
              <a:prstGeom prst="rect">
                <a:avLst/>
              </a:prstGeom>
              <a:ln w="12700" cap="flat">
                <a:noFill/>
                <a:miter lim="400000"/>
              </a:ln>
              <a:effectLst/>
            </p:spPr>
          </p:pic>
          <p:sp>
            <p:nvSpPr>
              <p:cNvPr id="210" name="ZoneTexte 51"/>
              <p:cNvSpPr/>
              <p:nvPr/>
            </p:nvSpPr>
            <p:spPr>
              <a:xfrm>
                <a:off x="-21579" y="307704"/>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212" name="ZoneTexte 49"/>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214" name="Graphique 101" descr="Graphique 101"/>
          <p:cNvPicPr>
            <a:picLocks noChangeAspect="1"/>
          </p:cNvPicPr>
          <p:nvPr/>
        </p:nvPicPr>
        <p:blipFill>
          <a:blip r:embed="rId10"/>
          <a:stretch>
            <a:fillRect/>
          </a:stretch>
        </p:blipFill>
        <p:spPr>
          <a:xfrm>
            <a:off x="-76844" y="-36536"/>
            <a:ext cx="714812" cy="750865"/>
          </a:xfrm>
          <a:prstGeom prst="rect">
            <a:avLst/>
          </a:prstGeom>
          <a:ln w="12700">
            <a:miter lim="400000"/>
          </a:ln>
        </p:spPr>
      </p:pic>
      <p:grpSp>
        <p:nvGrpSpPr>
          <p:cNvPr id="217" name="Organigramme : Connecteur 103"/>
          <p:cNvGrpSpPr/>
          <p:nvPr/>
        </p:nvGrpSpPr>
        <p:grpSpPr>
          <a:xfrm>
            <a:off x="153132" y="220992"/>
            <a:ext cx="278533" cy="186611"/>
            <a:chOff x="0" y="0"/>
            <a:chExt cx="278532" cy="186610"/>
          </a:xfrm>
        </p:grpSpPr>
        <p:sp>
          <p:nvSpPr>
            <p:cNvPr id="215" name="Овал"/>
            <p:cNvSpPr/>
            <p:nvPr/>
          </p:nvSpPr>
          <p:spPr>
            <a:xfrm>
              <a:off x="0" y="0"/>
              <a:ext cx="278533" cy="186611"/>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216" name="1"/>
            <p:cNvSpPr/>
            <p:nvPr/>
          </p:nvSpPr>
          <p:spPr>
            <a:xfrm>
              <a:off x="86509" y="93304"/>
              <a:ext cx="105511"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1</a:t>
              </a:r>
            </a:p>
          </p:txBody>
        </p:sp>
      </p:grpSp>
      <p:pic>
        <p:nvPicPr>
          <p:cNvPr id="218" name="Image 18" descr="Image 18"/>
          <p:cNvPicPr>
            <a:picLocks noChangeAspect="1"/>
          </p:cNvPicPr>
          <p:nvPr/>
        </p:nvPicPr>
        <p:blipFill>
          <a:blip r:embed="rId11"/>
          <a:stretch>
            <a:fillRect/>
          </a:stretch>
        </p:blipFill>
        <p:spPr>
          <a:xfrm>
            <a:off x="652037" y="197094"/>
            <a:ext cx="913258" cy="409064"/>
          </a:xfrm>
          <a:prstGeom prst="rect">
            <a:avLst/>
          </a:prstGeom>
          <a:ln w="12700">
            <a:miter lim="400000"/>
          </a:ln>
        </p:spPr>
      </p:pic>
      <p:pic>
        <p:nvPicPr>
          <p:cNvPr id="219" name="Image 111" descr="Image 111"/>
          <p:cNvPicPr>
            <a:picLocks noChangeAspect="1"/>
          </p:cNvPicPr>
          <p:nvPr/>
        </p:nvPicPr>
        <p:blipFill>
          <a:blip r:embed="rId11"/>
          <a:stretch>
            <a:fillRect/>
          </a:stretch>
        </p:blipFill>
        <p:spPr>
          <a:xfrm>
            <a:off x="8521254" y="213457"/>
            <a:ext cx="913258" cy="409064"/>
          </a:xfrm>
          <a:prstGeom prst="rect">
            <a:avLst/>
          </a:prstGeom>
          <a:ln w="12700">
            <a:miter lim="400000"/>
          </a:ln>
        </p:spPr>
      </p:pic>
      <p:sp>
        <p:nvSpPr>
          <p:cNvPr id="220" name="Zone de texte 227"/>
          <p:cNvSpPr txBox="1"/>
          <p:nvPr/>
        </p:nvSpPr>
        <p:spPr>
          <a:xfrm>
            <a:off x="1722477" y="3372803"/>
            <a:ext cx="3606139" cy="484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p>
            <a:pPr>
              <a:lnSpc>
                <a:spcPct val="115000"/>
              </a:lnSpc>
              <a:spcBef>
                <a:spcPts val="800"/>
              </a:spcBef>
              <a:defRPr sz="2400" b="1"/>
            </a:pPr>
            <a:r>
              <a:rPr dirty="0"/>
              <a:t>     -</a:t>
            </a:r>
            <a:r>
              <a:rPr dirty="0">
                <a:solidFill>
                  <a:srgbClr val="FF0000"/>
                </a:solidFill>
              </a:rPr>
              <a:t> </a:t>
            </a:r>
            <a:r>
              <a:rPr dirty="0"/>
              <a:t> </a:t>
            </a:r>
            <a:r>
              <a:rPr sz="2000" dirty="0"/>
              <a:t>ЗІЗ</a:t>
            </a:r>
          </a:p>
        </p:txBody>
      </p:sp>
      <p:sp>
        <p:nvSpPr>
          <p:cNvPr id="221" name="Zone de texte 227"/>
          <p:cNvSpPr txBox="1"/>
          <p:nvPr/>
        </p:nvSpPr>
        <p:spPr>
          <a:xfrm>
            <a:off x="2052771" y="4178422"/>
            <a:ext cx="3178111" cy="383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nSpc>
                <a:spcPct val="115000"/>
              </a:lnSpc>
              <a:spcBef>
                <a:spcPts val="800"/>
              </a:spcBef>
              <a:defRPr sz="2200" b="1"/>
            </a:lvl1pPr>
          </a:lstStyle>
          <a:p>
            <a:r>
              <a:rPr lang="uk-UA" sz="1800" dirty="0"/>
              <a:t>- або знайдіть укриття</a:t>
            </a:r>
          </a:p>
        </p:txBody>
      </p:sp>
      <p:sp>
        <p:nvSpPr>
          <p:cNvPr id="222" name="Zone de texte 225"/>
          <p:cNvSpPr txBox="1"/>
          <p:nvPr/>
        </p:nvSpPr>
        <p:spPr>
          <a:xfrm>
            <a:off x="764454" y="1884825"/>
            <a:ext cx="1816300" cy="417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gn="ctr">
              <a:lnSpc>
                <a:spcPct val="115000"/>
              </a:lnSpc>
              <a:spcBef>
                <a:spcPts val="800"/>
              </a:spcBef>
              <a:defRPr sz="2400" b="1">
                <a:solidFill>
                  <a:srgbClr val="FF0000"/>
                </a:solidFill>
              </a:defRPr>
            </a:lvl1pPr>
          </a:lstStyle>
          <a:p>
            <a:r>
              <a:rPr sz="2000" dirty="0"/>
              <a:t>ВИСНОВКИ</a:t>
            </a:r>
            <a:r>
              <a:rPr lang="uk-UA" sz="2000" dirty="0"/>
              <a:t>:</a:t>
            </a:r>
            <a:endParaRPr sz="2000" dirty="0"/>
          </a:p>
        </p:txBody>
      </p:sp>
      <p:sp>
        <p:nvSpPr>
          <p:cNvPr id="223" name="ZoneTexte 96"/>
          <p:cNvSpPr txBox="1"/>
          <p:nvPr/>
        </p:nvSpPr>
        <p:spPr>
          <a:xfrm rot="20062057">
            <a:off x="8226906" y="5126269"/>
            <a:ext cx="2038247" cy="837564"/>
          </a:xfrm>
          <a:prstGeom prst="rect">
            <a:avLst/>
          </a:prstGeom>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12093">
              <a:defRPr sz="2400" b="1"/>
            </a:pPr>
            <a:r>
              <a:rPr lang="uk-UA" dirty="0"/>
              <a:t>Особистий </a:t>
            </a:r>
          </a:p>
          <a:p>
            <a:pPr indent="12093">
              <a:defRPr sz="2400" b="1"/>
            </a:pPr>
            <a:r>
              <a:rPr lang="uk-UA" dirty="0"/>
              <a:t>рюкзак</a:t>
            </a:r>
          </a:p>
        </p:txBody>
      </p:sp>
      <p:pic>
        <p:nvPicPr>
          <p:cNvPr id="224" name="Graphique 2" descr="Graphique 2"/>
          <p:cNvPicPr>
            <a:picLocks noChangeAspect="1"/>
          </p:cNvPicPr>
          <p:nvPr/>
        </p:nvPicPr>
        <p:blipFill>
          <a:blip r:embed="rId12"/>
          <a:stretch>
            <a:fillRect/>
          </a:stretch>
        </p:blipFill>
        <p:spPr>
          <a:xfrm>
            <a:off x="2620853" y="889376"/>
            <a:ext cx="1429833" cy="1429832"/>
          </a:xfrm>
          <a:prstGeom prst="rect">
            <a:avLst/>
          </a:prstGeom>
          <a:ln w="12700">
            <a:miter lim="400000"/>
          </a:ln>
        </p:spPr>
      </p:pic>
      <p:pic>
        <p:nvPicPr>
          <p:cNvPr id="225" name="Graphique 33" descr="Graphique 33"/>
          <p:cNvPicPr>
            <a:picLocks noChangeAspect="1"/>
          </p:cNvPicPr>
          <p:nvPr/>
        </p:nvPicPr>
        <p:blipFill>
          <a:blip r:embed="rId12"/>
          <a:stretch>
            <a:fillRect/>
          </a:stretch>
        </p:blipFill>
        <p:spPr>
          <a:xfrm>
            <a:off x="4068531" y="889376"/>
            <a:ext cx="1429832" cy="1429832"/>
          </a:xfrm>
          <a:prstGeom prst="rect">
            <a:avLst/>
          </a:prstGeom>
          <a:ln w="12700">
            <a:miter lim="400000"/>
          </a:ln>
        </p:spPr>
      </p:pic>
      <p:sp>
        <p:nvSpPr>
          <p:cNvPr id="226" name="Étoile : 5 branches 3"/>
          <p:cNvSpPr/>
          <p:nvPr/>
        </p:nvSpPr>
        <p:spPr>
          <a:xfrm rot="20723589">
            <a:off x="2949181" y="1166214"/>
            <a:ext cx="206310" cy="213034"/>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27" name="Étoile : 5 branches 35"/>
          <p:cNvSpPr/>
          <p:nvPr/>
        </p:nvSpPr>
        <p:spPr>
          <a:xfrm rot="20723589">
            <a:off x="2869495" y="1435177"/>
            <a:ext cx="206309" cy="213032"/>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28" name="Étoile : 5 branches 36"/>
          <p:cNvSpPr/>
          <p:nvPr/>
        </p:nvSpPr>
        <p:spPr>
          <a:xfrm rot="20723589">
            <a:off x="4701933" y="1337918"/>
            <a:ext cx="163027" cy="146249"/>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29" name="Étoile : 5 branches 37"/>
          <p:cNvSpPr/>
          <p:nvPr/>
        </p:nvSpPr>
        <p:spPr>
          <a:xfrm rot="20723589">
            <a:off x="3465915" y="1972811"/>
            <a:ext cx="206311" cy="213034"/>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30" name="Étoile : 5 branches 41"/>
          <p:cNvSpPr/>
          <p:nvPr/>
        </p:nvSpPr>
        <p:spPr>
          <a:xfrm rot="20723589">
            <a:off x="3359298" y="861765"/>
            <a:ext cx="206310" cy="213032"/>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31" name="Étoile : 5 branches 42"/>
          <p:cNvSpPr/>
          <p:nvPr/>
        </p:nvSpPr>
        <p:spPr>
          <a:xfrm rot="20723589">
            <a:off x="4702911" y="1533848"/>
            <a:ext cx="161070" cy="153744"/>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32" name="Flèche : droite 4"/>
          <p:cNvSpPr/>
          <p:nvPr/>
        </p:nvSpPr>
        <p:spPr>
          <a:xfrm>
            <a:off x="3799068" y="1531092"/>
            <a:ext cx="538924" cy="184806"/>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233" name="Graphique 9" descr="Graphique 9"/>
          <p:cNvPicPr>
            <a:picLocks noChangeAspect="1"/>
          </p:cNvPicPr>
          <p:nvPr/>
        </p:nvPicPr>
        <p:blipFill>
          <a:blip r:embed="rId13"/>
          <a:stretch>
            <a:fillRect/>
          </a:stretch>
        </p:blipFill>
        <p:spPr>
          <a:xfrm>
            <a:off x="3728160" y="655788"/>
            <a:ext cx="1915933" cy="1915933"/>
          </a:xfrm>
          <a:prstGeom prst="rect">
            <a:avLst/>
          </a:prstGeom>
          <a:ln w="12700">
            <a:miter lim="400000"/>
          </a:ln>
        </p:spPr>
      </p:pic>
      <p:pic>
        <p:nvPicPr>
          <p:cNvPr id="234" name="Image 45" descr="Image 45"/>
          <p:cNvPicPr>
            <a:picLocks noChangeAspect="1"/>
          </p:cNvPicPr>
          <p:nvPr/>
        </p:nvPicPr>
        <p:blipFill>
          <a:blip r:embed="rId14"/>
          <a:stretch>
            <a:fillRect/>
          </a:stretch>
        </p:blipFill>
        <p:spPr>
          <a:xfrm>
            <a:off x="8801750" y="2227390"/>
            <a:ext cx="1417535" cy="884547"/>
          </a:xfrm>
          <a:prstGeom prst="rect">
            <a:avLst/>
          </a:prstGeom>
          <a:ln w="6350">
            <a:solidFill>
              <a:srgbClr val="B2E11B"/>
            </a:solidFill>
          </a:ln>
        </p:spPr>
      </p:pic>
      <p:pic>
        <p:nvPicPr>
          <p:cNvPr id="235" name="Picture 4" descr="Picture 4"/>
          <p:cNvPicPr>
            <a:picLocks noChangeAspect="1"/>
          </p:cNvPicPr>
          <p:nvPr/>
        </p:nvPicPr>
        <p:blipFill>
          <a:blip r:embed="rId15"/>
          <a:stretch>
            <a:fillRect/>
          </a:stretch>
        </p:blipFill>
        <p:spPr>
          <a:xfrm>
            <a:off x="7634268" y="2208415"/>
            <a:ext cx="1100021" cy="880892"/>
          </a:xfrm>
          <a:prstGeom prst="rect">
            <a:avLst/>
          </a:prstGeom>
          <a:ln w="6350">
            <a:solidFill>
              <a:srgbClr val="B2E11B"/>
            </a:solidFill>
          </a:ln>
        </p:spPr>
      </p:pic>
      <p:pic>
        <p:nvPicPr>
          <p:cNvPr id="236" name="Picture 2" descr="Picture 2"/>
          <p:cNvPicPr>
            <a:picLocks noChangeAspect="1"/>
          </p:cNvPicPr>
          <p:nvPr/>
        </p:nvPicPr>
        <p:blipFill>
          <a:blip r:embed="rId16"/>
          <a:stretch>
            <a:fillRect/>
          </a:stretch>
        </p:blipFill>
        <p:spPr>
          <a:xfrm flipH="1">
            <a:off x="6704210" y="2215801"/>
            <a:ext cx="588296" cy="896135"/>
          </a:xfrm>
          <a:prstGeom prst="rect">
            <a:avLst/>
          </a:prstGeom>
          <a:ln w="12700">
            <a:miter lim="400000"/>
          </a:ln>
        </p:spPr>
      </p:pic>
      <p:pic>
        <p:nvPicPr>
          <p:cNvPr id="237" name="Image 52" descr="Image 52"/>
          <p:cNvPicPr>
            <a:picLocks noChangeAspect="1"/>
          </p:cNvPicPr>
          <p:nvPr/>
        </p:nvPicPr>
        <p:blipFill>
          <a:blip r:embed="rId17"/>
          <a:stretch>
            <a:fillRect/>
          </a:stretch>
        </p:blipFill>
        <p:spPr>
          <a:xfrm>
            <a:off x="5441158" y="2197328"/>
            <a:ext cx="1090253" cy="896135"/>
          </a:xfrm>
          <a:prstGeom prst="rect">
            <a:avLst/>
          </a:prstGeom>
          <a:ln w="12700">
            <a:miter lim="400000"/>
          </a:ln>
        </p:spPr>
      </p:pic>
      <p:pic>
        <p:nvPicPr>
          <p:cNvPr id="238" name="Image 53" descr="Image 53"/>
          <p:cNvPicPr>
            <a:picLocks noChangeAspect="1"/>
          </p:cNvPicPr>
          <p:nvPr/>
        </p:nvPicPr>
        <p:blipFill>
          <a:blip r:embed="rId18"/>
          <a:stretch>
            <a:fillRect/>
          </a:stretch>
        </p:blipFill>
        <p:spPr>
          <a:xfrm>
            <a:off x="5919013" y="4359149"/>
            <a:ext cx="1828415" cy="1041640"/>
          </a:xfrm>
          <a:prstGeom prst="rect">
            <a:avLst/>
          </a:prstGeom>
          <a:ln w="12700">
            <a:miter lim="400000"/>
          </a:ln>
        </p:spPr>
      </p:pic>
      <p:pic>
        <p:nvPicPr>
          <p:cNvPr id="239" name="Image 54" descr="Image 54"/>
          <p:cNvPicPr>
            <a:picLocks noChangeAspect="1"/>
          </p:cNvPicPr>
          <p:nvPr/>
        </p:nvPicPr>
        <p:blipFill>
          <a:blip r:embed="rId11"/>
          <a:stretch>
            <a:fillRect/>
          </a:stretch>
        </p:blipFill>
        <p:spPr>
          <a:xfrm>
            <a:off x="6215967" y="4255034"/>
            <a:ext cx="819917" cy="367255"/>
          </a:xfrm>
          <a:prstGeom prst="rect">
            <a:avLst/>
          </a:prstGeom>
          <a:ln w="12700">
            <a:miter lim="400000"/>
          </a:ln>
        </p:spPr>
      </p:pic>
      <p:pic>
        <p:nvPicPr>
          <p:cNvPr id="240" name="Image 55" descr="Image 55"/>
          <p:cNvPicPr>
            <a:picLocks noChangeAspect="1"/>
          </p:cNvPicPr>
          <p:nvPr/>
        </p:nvPicPr>
        <p:blipFill>
          <a:blip r:embed="rId19"/>
          <a:stretch>
            <a:fillRect/>
          </a:stretch>
        </p:blipFill>
        <p:spPr>
          <a:xfrm>
            <a:off x="5420655" y="3331150"/>
            <a:ext cx="2118133" cy="946196"/>
          </a:xfrm>
          <a:prstGeom prst="rect">
            <a:avLst/>
          </a:prstGeom>
          <a:ln w="12700">
            <a:miter lim="400000"/>
          </a:ln>
        </p:spPr>
      </p:pic>
      <p:pic>
        <p:nvPicPr>
          <p:cNvPr id="241" name="Graphique 56" descr="Graphique 56"/>
          <p:cNvPicPr>
            <a:picLocks noChangeAspect="1"/>
          </p:cNvPicPr>
          <p:nvPr/>
        </p:nvPicPr>
        <p:blipFill>
          <a:blip r:embed="rId20"/>
          <a:stretch>
            <a:fillRect/>
          </a:stretch>
        </p:blipFill>
        <p:spPr>
          <a:xfrm>
            <a:off x="5565080" y="5785127"/>
            <a:ext cx="785386" cy="785386"/>
          </a:xfrm>
          <a:prstGeom prst="rect">
            <a:avLst/>
          </a:prstGeom>
          <a:ln w="12700">
            <a:miter lim="400000"/>
          </a:ln>
        </p:spPr>
      </p:pic>
      <p:pic>
        <p:nvPicPr>
          <p:cNvPr id="242" name="Picture 2" descr="Picture 2"/>
          <p:cNvPicPr>
            <a:picLocks noChangeAspect="1"/>
          </p:cNvPicPr>
          <p:nvPr/>
        </p:nvPicPr>
        <p:blipFill>
          <a:blip r:embed="rId21"/>
          <a:stretch>
            <a:fillRect/>
          </a:stretch>
        </p:blipFill>
        <p:spPr>
          <a:xfrm>
            <a:off x="4386071" y="5795424"/>
            <a:ext cx="733986" cy="775089"/>
          </a:xfrm>
          <a:prstGeom prst="rect">
            <a:avLst/>
          </a:prstGeom>
          <a:ln w="12700">
            <a:miter lim="400000"/>
          </a:ln>
        </p:spPr>
      </p:pic>
      <p:pic>
        <p:nvPicPr>
          <p:cNvPr id="243" name="Image 57" descr="Image 57"/>
          <p:cNvPicPr>
            <a:picLocks noChangeAspect="1"/>
          </p:cNvPicPr>
          <p:nvPr/>
        </p:nvPicPr>
        <p:blipFill>
          <a:blip r:embed="rId22"/>
          <a:stretch>
            <a:fillRect/>
          </a:stretch>
        </p:blipFill>
        <p:spPr>
          <a:xfrm>
            <a:off x="6472080" y="2003262"/>
            <a:ext cx="471452" cy="422391"/>
          </a:xfrm>
          <a:prstGeom prst="rect">
            <a:avLst/>
          </a:prstGeom>
          <a:ln w="12700">
            <a:miter lim="400000"/>
          </a:ln>
        </p:spPr>
      </p:pic>
      <p:pic>
        <p:nvPicPr>
          <p:cNvPr id="244" name="Image 1" descr="Image 1"/>
          <p:cNvPicPr>
            <a:picLocks noChangeAspect="1"/>
          </p:cNvPicPr>
          <p:nvPr/>
        </p:nvPicPr>
        <p:blipFill>
          <a:blip r:embed="rId23"/>
          <a:stretch>
            <a:fillRect/>
          </a:stretch>
        </p:blipFill>
        <p:spPr>
          <a:xfrm>
            <a:off x="7461660" y="2024807"/>
            <a:ext cx="393108" cy="400846"/>
          </a:xfrm>
          <a:prstGeom prst="rect">
            <a:avLst/>
          </a:prstGeom>
          <a:ln w="12700">
            <a:miter lim="400000"/>
          </a:ln>
        </p:spPr>
      </p:pic>
      <p:sp>
        <p:nvSpPr>
          <p:cNvPr id="245" name="Connecteur droit avec flèche 59"/>
          <p:cNvSpPr/>
          <p:nvPr/>
        </p:nvSpPr>
        <p:spPr>
          <a:xfrm>
            <a:off x="7712346" y="3187292"/>
            <a:ext cx="2" cy="1099048"/>
          </a:xfrm>
          <a:prstGeom prst="line">
            <a:avLst/>
          </a:prstGeom>
          <a:ln w="38100">
            <a:solidFill>
              <a:schemeClr val="accent1"/>
            </a:solidFill>
            <a:miter/>
            <a:tailEnd type="triangle"/>
          </a:ln>
        </p:spPr>
        <p:txBody>
          <a:bodyPr lIns="45718" tIns="45718" rIns="45718" bIns="45718"/>
          <a:lstStyle/>
          <a:p>
            <a:endParaRPr/>
          </a:p>
        </p:txBody>
      </p:sp>
      <p:sp>
        <p:nvSpPr>
          <p:cNvPr id="246" name="Connecteur droit avec flèche 60"/>
          <p:cNvSpPr/>
          <p:nvPr/>
        </p:nvSpPr>
        <p:spPr>
          <a:xfrm flipV="1">
            <a:off x="7588663" y="3174227"/>
            <a:ext cx="2" cy="1103117"/>
          </a:xfrm>
          <a:prstGeom prst="line">
            <a:avLst/>
          </a:prstGeom>
          <a:ln w="38100">
            <a:solidFill>
              <a:schemeClr val="accent1"/>
            </a:solidFill>
            <a:miter/>
            <a:tailEnd type="triangle"/>
          </a:ln>
        </p:spPr>
        <p:txBody>
          <a:bodyPr lIns="45718" tIns="45718" rIns="45718" bIns="45718"/>
          <a:lstStyle/>
          <a:p>
            <a:endParaRPr/>
          </a:p>
        </p:txBody>
      </p:sp>
      <p:sp>
        <p:nvSpPr>
          <p:cNvPr id="247" name="Rectangle 10"/>
          <p:cNvSpPr/>
          <p:nvPr/>
        </p:nvSpPr>
        <p:spPr>
          <a:xfrm>
            <a:off x="4227926" y="5597671"/>
            <a:ext cx="1050280" cy="1170595"/>
          </a:xfrm>
          <a:prstGeom prst="rect">
            <a:avLst/>
          </a:prstGeom>
          <a:ln w="38100">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48" name="Rectangle 61"/>
          <p:cNvSpPr/>
          <p:nvPr/>
        </p:nvSpPr>
        <p:spPr>
          <a:xfrm>
            <a:off x="5432633" y="5606127"/>
            <a:ext cx="1050280" cy="1170595"/>
          </a:xfrm>
          <a:prstGeom prst="rect">
            <a:avLst/>
          </a:prstGeom>
          <a:ln w="38100">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249" name="Image 1" descr="Image 1"/>
          <p:cNvPicPr>
            <a:picLocks noChangeAspect="1"/>
          </p:cNvPicPr>
          <p:nvPr/>
        </p:nvPicPr>
        <p:blipFill>
          <a:blip r:embed="rId24"/>
          <a:stretch>
            <a:fillRect/>
          </a:stretch>
        </p:blipFill>
        <p:spPr>
          <a:xfrm>
            <a:off x="8734287" y="5944989"/>
            <a:ext cx="1887635" cy="1219902"/>
          </a:xfrm>
          <a:prstGeom prst="rect">
            <a:avLst/>
          </a:prstGeom>
          <a:ln w="12700">
            <a:miter lim="400000"/>
          </a:ln>
        </p:spPr>
      </p:pic>
      <p:pic>
        <p:nvPicPr>
          <p:cNvPr id="250" name="track 1.m4a" descr="track 1.m4a"/>
          <p:cNvPicPr>
            <a:picLocks/>
          </p:cNvPicPr>
          <p:nvPr>
            <a:audioFile r:link="rId3"/>
            <p:extLst>
              <p:ext uri="{DAA4B4D4-6D71-4841-9C94-3DE7FCFB9230}">
                <p14:media xmlns:p14="http://schemas.microsoft.com/office/powerpoint/2010/main" r:embed="rId2"/>
              </p:ext>
            </p:extLst>
          </p:nvPr>
        </p:nvPicPr>
        <p:blipFill>
          <a:blip r:embed="rId25"/>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168425"/>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459229" fill="hold"/>
                                        <p:tgtEl>
                                          <p:spTgt spid="25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2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22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22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5" nodeType="afterEffect">
                                  <p:stCondLst>
                                    <p:cond delay="0"/>
                                  </p:stCondLst>
                                  <p:iterate>
                                    <p:tmAbs val="0"/>
                                  </p:iterate>
                                  <p:childTnLst>
                                    <p:set>
                                      <p:cBhvr>
                                        <p:cTn id="19" fill="hold"/>
                                        <p:tgtEl>
                                          <p:spTgt spid="229"/>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6" nodeType="afterEffect">
                                  <p:stCondLst>
                                    <p:cond delay="0"/>
                                  </p:stCondLst>
                                  <p:iterate>
                                    <p:tmAbs val="0"/>
                                  </p:iterate>
                                  <p:childTnLst>
                                    <p:set>
                                      <p:cBhvr>
                                        <p:cTn id="22" fill="hold"/>
                                        <p:tgtEl>
                                          <p:spTgt spid="2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7" nodeType="clickEffect">
                                  <p:stCondLst>
                                    <p:cond delay="0"/>
                                  </p:stCondLst>
                                  <p:iterate>
                                    <p:tmAbs val="0"/>
                                  </p:iterate>
                                  <p:childTnLst>
                                    <p:set>
                                      <p:cBhvr>
                                        <p:cTn id="26" fill="hold"/>
                                        <p:tgtEl>
                                          <p:spTgt spid="232"/>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8" nodeType="afterEffect">
                                  <p:stCondLst>
                                    <p:cond delay="0"/>
                                  </p:stCondLst>
                                  <p:iterate>
                                    <p:tmAbs val="0"/>
                                  </p:iterate>
                                  <p:childTnLst>
                                    <p:set>
                                      <p:cBhvr>
                                        <p:cTn id="29" fill="hold"/>
                                        <p:tgtEl>
                                          <p:spTgt spid="228"/>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9" nodeType="afterEffect">
                                  <p:stCondLst>
                                    <p:cond delay="0"/>
                                  </p:stCondLst>
                                  <p:iterate>
                                    <p:tmAbs val="0"/>
                                  </p:iterate>
                                  <p:childTnLst>
                                    <p:set>
                                      <p:cBhvr>
                                        <p:cTn id="32" fill="hold"/>
                                        <p:tgtEl>
                                          <p:spTgt spid="231"/>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10" nodeType="afterEffect">
                                  <p:stCondLst>
                                    <p:cond delay="0"/>
                                  </p:stCondLst>
                                  <p:iterate>
                                    <p:tmAbs val="0"/>
                                  </p:iterate>
                                  <p:childTnLst>
                                    <p:set>
                                      <p:cBhvr>
                                        <p:cTn id="35" fill="hold"/>
                                        <p:tgtEl>
                                          <p:spTgt spid="22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11" nodeType="clickEffect">
                                  <p:stCondLst>
                                    <p:cond delay="0"/>
                                  </p:stCondLst>
                                  <p:iterate>
                                    <p:tmAbs val="0"/>
                                  </p:iterate>
                                  <p:childTnLst>
                                    <p:set>
                                      <p:cBhvr>
                                        <p:cTn id="39" fill="hold"/>
                                        <p:tgtEl>
                                          <p:spTgt spid="23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12" nodeType="clickEffect">
                                  <p:stCondLst>
                                    <p:cond delay="0"/>
                                  </p:stCondLst>
                                  <p:iterate>
                                    <p:tmAbs val="0"/>
                                  </p:iterate>
                                  <p:childTnLst>
                                    <p:set>
                                      <p:cBhvr>
                                        <p:cTn id="43" fill="hold"/>
                                        <p:tgtEl>
                                          <p:spTgt spid="19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13" nodeType="clickEffect">
                                  <p:stCondLst>
                                    <p:cond delay="0"/>
                                  </p:stCondLst>
                                  <p:iterate>
                                    <p:tmAbs val="0"/>
                                  </p:iterate>
                                  <p:childTnLst>
                                    <p:set>
                                      <p:cBhvr>
                                        <p:cTn id="47" fill="hold"/>
                                        <p:tgtEl>
                                          <p:spTgt spid="23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14" nodeType="clickEffect">
                                  <p:stCondLst>
                                    <p:cond delay="0"/>
                                  </p:stCondLst>
                                  <p:iterate>
                                    <p:tmAbs val="0"/>
                                  </p:iterate>
                                  <p:childTnLst>
                                    <p:set>
                                      <p:cBhvr>
                                        <p:cTn id="51" fill="hold"/>
                                        <p:tgtEl>
                                          <p:spTgt spid="236"/>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15" nodeType="afterEffect">
                                  <p:stCondLst>
                                    <p:cond delay="0"/>
                                  </p:stCondLst>
                                  <p:iterate>
                                    <p:tmAbs val="0"/>
                                  </p:iterate>
                                  <p:childTnLst>
                                    <p:set>
                                      <p:cBhvr>
                                        <p:cTn id="54" fill="hold"/>
                                        <p:tgtEl>
                                          <p:spTgt spid="2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6" nodeType="clickEffect">
                                  <p:stCondLst>
                                    <p:cond delay="0"/>
                                  </p:stCondLst>
                                  <p:iterate>
                                    <p:tmAbs val="0"/>
                                  </p:iterate>
                                  <p:childTnLst>
                                    <p:set>
                                      <p:cBhvr>
                                        <p:cTn id="58" fill="hold"/>
                                        <p:tgtEl>
                                          <p:spTgt spid="234"/>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17" nodeType="afterEffect">
                                  <p:stCondLst>
                                    <p:cond delay="0"/>
                                  </p:stCondLst>
                                  <p:iterate>
                                    <p:tmAbs val="0"/>
                                  </p:iterate>
                                  <p:childTnLst>
                                    <p:set>
                                      <p:cBhvr>
                                        <p:cTn id="61" fill="hold"/>
                                        <p:tgtEl>
                                          <p:spTgt spid="235"/>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18" nodeType="afterEffect">
                                  <p:stCondLst>
                                    <p:cond delay="0"/>
                                  </p:stCondLst>
                                  <p:iterate>
                                    <p:tmAbs val="0"/>
                                  </p:iterate>
                                  <p:childTnLst>
                                    <p:set>
                                      <p:cBhvr>
                                        <p:cTn id="64" fill="hold"/>
                                        <p:tgtEl>
                                          <p:spTgt spid="24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9" nodeType="clickEffect">
                                  <p:stCondLst>
                                    <p:cond delay="0"/>
                                  </p:stCondLst>
                                  <p:iterate>
                                    <p:tmAbs val="0"/>
                                  </p:iterate>
                                  <p:childTnLst>
                                    <p:set>
                                      <p:cBhvr>
                                        <p:cTn id="68" fill="hold"/>
                                        <p:tgtEl>
                                          <p:spTgt spid="20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20" nodeType="clickEffect">
                                  <p:stCondLst>
                                    <p:cond delay="0"/>
                                  </p:stCondLst>
                                  <p:iterate>
                                    <p:tmAbs val="0"/>
                                  </p:iterate>
                                  <p:childTnLst>
                                    <p:set>
                                      <p:cBhvr>
                                        <p:cTn id="72" fill="hold"/>
                                        <p:tgtEl>
                                          <p:spTgt spid="220"/>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grpId="21" nodeType="afterEffect">
                                  <p:stCondLst>
                                    <p:cond delay="0"/>
                                  </p:stCondLst>
                                  <p:iterate>
                                    <p:tmAbs val="0"/>
                                  </p:iterate>
                                  <p:childTnLst>
                                    <p:set>
                                      <p:cBhvr>
                                        <p:cTn id="75" fill="hold"/>
                                        <p:tgtEl>
                                          <p:spTgt spid="205"/>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22" nodeType="clickEffect">
                                  <p:stCondLst>
                                    <p:cond delay="0"/>
                                  </p:stCondLst>
                                  <p:iterate>
                                    <p:tmAbs val="0"/>
                                  </p:iterate>
                                  <p:childTnLst>
                                    <p:set>
                                      <p:cBhvr>
                                        <p:cTn id="79" fill="hold"/>
                                        <p:tgtEl>
                                          <p:spTgt spid="199"/>
                                        </p:tgtEl>
                                        <p:attrNameLst>
                                          <p:attrName>style.visibility</p:attrName>
                                        </p:attrNameLst>
                                      </p:cBhvr>
                                      <p:to>
                                        <p:strVal val="visible"/>
                                      </p:to>
                                    </p:set>
                                  </p:childTnLst>
                                </p:cTn>
                              </p:par>
                            </p:childTnLst>
                          </p:cTn>
                        </p:par>
                        <p:par>
                          <p:cTn id="80" fill="hold">
                            <p:stCondLst>
                              <p:cond delay="0"/>
                            </p:stCondLst>
                            <p:childTnLst>
                              <p:par>
                                <p:cTn id="81" presetID="1" presetClass="entr" presetSubtype="0" fill="hold" grpId="23" nodeType="afterEffect">
                                  <p:stCondLst>
                                    <p:cond delay="0"/>
                                  </p:stCondLst>
                                  <p:iterate>
                                    <p:tmAbs val="0"/>
                                  </p:iterate>
                                  <p:childTnLst>
                                    <p:set>
                                      <p:cBhvr>
                                        <p:cTn id="82" fill="hold"/>
                                        <p:tgtEl>
                                          <p:spTgt spid="207"/>
                                        </p:tgtEl>
                                        <p:attrNameLst>
                                          <p:attrName>style.visibility</p:attrName>
                                        </p:attrNameLst>
                                      </p:cBhvr>
                                      <p:to>
                                        <p:strVal val="visible"/>
                                      </p:to>
                                    </p:set>
                                  </p:childTnLst>
                                </p:cTn>
                              </p:par>
                            </p:childTnLst>
                          </p:cTn>
                        </p:par>
                        <p:par>
                          <p:cTn id="83" fill="hold">
                            <p:stCondLst>
                              <p:cond delay="0"/>
                            </p:stCondLst>
                            <p:childTnLst>
                              <p:par>
                                <p:cTn id="84" presetID="1" presetClass="entr" presetSubtype="0" fill="hold" grpId="24" nodeType="afterEffect">
                                  <p:stCondLst>
                                    <p:cond delay="0"/>
                                  </p:stCondLst>
                                  <p:iterate>
                                    <p:tmAbs val="0"/>
                                  </p:iterate>
                                  <p:childTnLst>
                                    <p:set>
                                      <p:cBhvr>
                                        <p:cTn id="85" fill="hold"/>
                                        <p:tgtEl>
                                          <p:spTgt spid="240"/>
                                        </p:tgtEl>
                                        <p:attrNameLst>
                                          <p:attrName>style.visibility</p:attrName>
                                        </p:attrNameLst>
                                      </p:cBhvr>
                                      <p:to>
                                        <p:strVal val="visible"/>
                                      </p:to>
                                    </p:set>
                                  </p:childTnLst>
                                </p:cTn>
                              </p:par>
                            </p:childTnLst>
                          </p:cTn>
                        </p:par>
                        <p:par>
                          <p:cTn id="86" fill="hold">
                            <p:stCondLst>
                              <p:cond delay="0"/>
                            </p:stCondLst>
                            <p:childTnLst>
                              <p:par>
                                <p:cTn id="87" presetID="1" presetClass="entr" presetSubtype="0" fill="hold" grpId="25" nodeType="afterEffect">
                                  <p:stCondLst>
                                    <p:cond delay="0"/>
                                  </p:stCondLst>
                                  <p:iterate>
                                    <p:tmAbs val="0"/>
                                  </p:iterate>
                                  <p:childTnLst>
                                    <p:set>
                                      <p:cBhvr>
                                        <p:cTn id="88" fill="hold"/>
                                        <p:tgtEl>
                                          <p:spTgt spid="245"/>
                                        </p:tgtEl>
                                        <p:attrNameLst>
                                          <p:attrName>style.visibility</p:attrName>
                                        </p:attrNameLst>
                                      </p:cBhvr>
                                      <p:to>
                                        <p:strVal val="visible"/>
                                      </p:to>
                                    </p:set>
                                  </p:childTnLst>
                                </p:cTn>
                              </p:par>
                            </p:childTnLst>
                          </p:cTn>
                        </p:par>
                        <p:par>
                          <p:cTn id="89" fill="hold">
                            <p:stCondLst>
                              <p:cond delay="0"/>
                            </p:stCondLst>
                            <p:childTnLst>
                              <p:par>
                                <p:cTn id="90" presetID="1" presetClass="entr" presetSubtype="0" fill="hold" grpId="26" nodeType="afterEffect">
                                  <p:stCondLst>
                                    <p:cond delay="0"/>
                                  </p:stCondLst>
                                  <p:iterate>
                                    <p:tmAbs val="0"/>
                                  </p:iterate>
                                  <p:childTnLst>
                                    <p:set>
                                      <p:cBhvr>
                                        <p:cTn id="91" fill="hold"/>
                                        <p:tgtEl>
                                          <p:spTgt spid="246"/>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27" nodeType="clickEffect">
                                  <p:stCondLst>
                                    <p:cond delay="0"/>
                                  </p:stCondLst>
                                  <p:iterate>
                                    <p:tmAbs val="0"/>
                                  </p:iterate>
                                  <p:childTnLst>
                                    <p:set>
                                      <p:cBhvr>
                                        <p:cTn id="95" fill="hold"/>
                                        <p:tgtEl>
                                          <p:spTgt spid="221"/>
                                        </p:tgtEl>
                                        <p:attrNameLst>
                                          <p:attrName>style.visibility</p:attrName>
                                        </p:attrNameLst>
                                      </p:cBhvr>
                                      <p:to>
                                        <p:strVal val="visible"/>
                                      </p:to>
                                    </p:set>
                                  </p:childTnLst>
                                </p:cTn>
                              </p:par>
                            </p:childTnLst>
                          </p:cTn>
                        </p:par>
                        <p:par>
                          <p:cTn id="96" fill="hold">
                            <p:stCondLst>
                              <p:cond delay="0"/>
                            </p:stCondLst>
                            <p:childTnLst>
                              <p:par>
                                <p:cTn id="97" presetID="1" presetClass="entr" presetSubtype="0" fill="hold" grpId="28" nodeType="afterEffect">
                                  <p:stCondLst>
                                    <p:cond delay="0"/>
                                  </p:stCondLst>
                                  <p:iterate>
                                    <p:tmAbs val="0"/>
                                  </p:iterate>
                                  <p:childTnLst>
                                    <p:set>
                                      <p:cBhvr>
                                        <p:cTn id="98" fill="hold"/>
                                        <p:tgtEl>
                                          <p:spTgt spid="238"/>
                                        </p:tgtEl>
                                        <p:attrNameLst>
                                          <p:attrName>style.visibility</p:attrName>
                                        </p:attrNameLst>
                                      </p:cBhvr>
                                      <p:to>
                                        <p:strVal val="visible"/>
                                      </p:to>
                                    </p:set>
                                  </p:childTnLst>
                                </p:cTn>
                              </p:par>
                            </p:childTnLst>
                          </p:cTn>
                        </p:par>
                        <p:par>
                          <p:cTn id="99" fill="hold">
                            <p:stCondLst>
                              <p:cond delay="0"/>
                            </p:stCondLst>
                            <p:childTnLst>
                              <p:par>
                                <p:cTn id="100" presetID="1" presetClass="entr" presetSubtype="0" fill="hold" grpId="29" nodeType="afterEffect">
                                  <p:stCondLst>
                                    <p:cond delay="0"/>
                                  </p:stCondLst>
                                  <p:iterate>
                                    <p:tmAbs val="0"/>
                                  </p:iterate>
                                  <p:childTnLst>
                                    <p:set>
                                      <p:cBhvr>
                                        <p:cTn id="101" fill="hold"/>
                                        <p:tgtEl>
                                          <p:spTgt spid="239"/>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30" nodeType="clickEffect">
                                  <p:stCondLst>
                                    <p:cond delay="0"/>
                                  </p:stCondLst>
                                  <p:iterate>
                                    <p:tmAbs val="0"/>
                                  </p:iterate>
                                  <p:childTnLst>
                                    <p:set>
                                      <p:cBhvr>
                                        <p:cTn id="105" fill="hold"/>
                                        <p:tgtEl>
                                          <p:spTgt spid="20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31" nodeType="clickEffect">
                                  <p:stCondLst>
                                    <p:cond delay="0"/>
                                  </p:stCondLst>
                                  <p:iterate>
                                    <p:tmAbs val="0"/>
                                  </p:iterate>
                                  <p:childTnLst>
                                    <p:set>
                                      <p:cBhvr>
                                        <p:cTn id="109" fill="hold"/>
                                        <p:tgtEl>
                                          <p:spTgt spid="208"/>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32" nodeType="clickEffect">
                                  <p:stCondLst>
                                    <p:cond delay="0"/>
                                  </p:stCondLst>
                                  <p:iterate>
                                    <p:tmAbs val="0"/>
                                  </p:iterate>
                                  <p:childTnLst>
                                    <p:set>
                                      <p:cBhvr>
                                        <p:cTn id="113" fill="hold"/>
                                        <p:tgtEl>
                                          <p:spTgt spid="242"/>
                                        </p:tgtEl>
                                        <p:attrNameLst>
                                          <p:attrName>style.visibility</p:attrName>
                                        </p:attrNameLst>
                                      </p:cBhvr>
                                      <p:to>
                                        <p:strVal val="visible"/>
                                      </p:to>
                                    </p:set>
                                  </p:childTnLst>
                                </p:cTn>
                              </p:par>
                            </p:childTnLst>
                          </p:cTn>
                        </p:par>
                        <p:par>
                          <p:cTn id="114" fill="hold">
                            <p:stCondLst>
                              <p:cond delay="0"/>
                            </p:stCondLst>
                            <p:childTnLst>
                              <p:par>
                                <p:cTn id="115" presetID="1" presetClass="entr" presetSubtype="0" fill="hold" grpId="33" nodeType="afterEffect">
                                  <p:stCondLst>
                                    <p:cond delay="0"/>
                                  </p:stCondLst>
                                  <p:iterate>
                                    <p:tmAbs val="0"/>
                                  </p:iterate>
                                  <p:childTnLst>
                                    <p:set>
                                      <p:cBhvr>
                                        <p:cTn id="116" fill="hold"/>
                                        <p:tgtEl>
                                          <p:spTgt spid="247"/>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34" nodeType="clickEffect">
                                  <p:stCondLst>
                                    <p:cond delay="0"/>
                                  </p:stCondLst>
                                  <p:iterate>
                                    <p:tmAbs val="0"/>
                                  </p:iterate>
                                  <p:childTnLst>
                                    <p:set>
                                      <p:cBhvr>
                                        <p:cTn id="120" fill="hold"/>
                                        <p:tgtEl>
                                          <p:spTgt spid="241"/>
                                        </p:tgtEl>
                                        <p:attrNameLst>
                                          <p:attrName>style.visibility</p:attrName>
                                        </p:attrNameLst>
                                      </p:cBhvr>
                                      <p:to>
                                        <p:strVal val="visible"/>
                                      </p:to>
                                    </p:set>
                                  </p:childTnLst>
                                </p:cTn>
                              </p:par>
                            </p:childTnLst>
                          </p:cTn>
                        </p:par>
                        <p:par>
                          <p:cTn id="121" fill="hold">
                            <p:stCondLst>
                              <p:cond delay="0"/>
                            </p:stCondLst>
                            <p:childTnLst>
                              <p:par>
                                <p:cTn id="122" presetID="1" presetClass="entr" presetSubtype="0" fill="hold" grpId="35" nodeType="afterEffect">
                                  <p:stCondLst>
                                    <p:cond delay="0"/>
                                  </p:stCondLst>
                                  <p:iterate>
                                    <p:tmAbs val="0"/>
                                  </p:iterate>
                                  <p:childTnLst>
                                    <p:set>
                                      <p:cBhvr>
                                        <p:cTn id="123" fill="hold"/>
                                        <p:tgtEl>
                                          <p:spTgt spid="248"/>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36" nodeType="clickEffect">
                                  <p:stCondLst>
                                    <p:cond delay="0"/>
                                  </p:stCondLst>
                                  <p:iterate>
                                    <p:tmAbs val="0"/>
                                  </p:iterate>
                                  <p:childTnLst>
                                    <p:set>
                                      <p:cBhvr>
                                        <p:cTn id="127" fill="hold"/>
                                        <p:tgtEl>
                                          <p:spTgt spid="223"/>
                                        </p:tgtEl>
                                        <p:attrNameLst>
                                          <p:attrName>style.visibility</p:attrName>
                                        </p:attrNameLst>
                                      </p:cBhvr>
                                      <p:to>
                                        <p:strVal val="visible"/>
                                      </p:to>
                                    </p:set>
                                  </p:childTnLst>
                                </p:cTn>
                              </p:par>
                            </p:childTnLst>
                          </p:cTn>
                        </p:par>
                        <p:par>
                          <p:cTn id="128" fill="hold">
                            <p:stCondLst>
                              <p:cond delay="0"/>
                            </p:stCondLst>
                            <p:childTnLst>
                              <p:par>
                                <p:cTn id="129" presetID="1" presetClass="entr" presetSubtype="0" fill="hold" grpId="37" nodeType="afterEffect">
                                  <p:stCondLst>
                                    <p:cond delay="0"/>
                                  </p:stCondLst>
                                  <p:iterate>
                                    <p:tmAbs val="0"/>
                                  </p:iterate>
                                  <p:childTnLst>
                                    <p:set>
                                      <p:cBhvr>
                                        <p:cTn id="130" fill="hold"/>
                                        <p:tgtEl>
                                          <p:spTgt spid="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1" fill="hold" display="0">
                  <p:stCondLst>
                    <p:cond delay="indefinite"/>
                  </p:stCondLst>
                </p:cTn>
                <p:tgtEl>
                  <p:spTgt spid="250"/>
                </p:tgtEl>
              </p:cMediaNode>
            </p:audio>
          </p:childTnLst>
        </p:cTn>
      </p:par>
    </p:tnLst>
    <p:bldLst>
      <p:bldP spid="198" grpId="12" animBg="1" advAuto="0"/>
      <p:bldP spid="199" grpId="22" animBg="1" advAuto="0"/>
      <p:bldP spid="200" grpId="19" animBg="1" advAuto="0"/>
      <p:bldP spid="201" grpId="30" animBg="1" advAuto="0"/>
      <p:bldP spid="205" grpId="21" animBg="1" advAuto="0"/>
      <p:bldP spid="207" grpId="23" animBg="1" advAuto="0"/>
      <p:bldP spid="208" grpId="31" animBg="1" advAuto="0"/>
      <p:bldP spid="220" grpId="20" animBg="1" advAuto="0"/>
      <p:bldP spid="221" grpId="27" animBg="1" advAuto="0"/>
      <p:bldP spid="223" grpId="36" animBg="1" advAuto="0"/>
      <p:bldP spid="224" grpId="2" animBg="1" advAuto="0"/>
      <p:bldP spid="225" grpId="10" animBg="1" advAuto="0"/>
      <p:bldP spid="226" grpId="3" animBg="1" advAuto="0"/>
      <p:bldP spid="227" grpId="4" animBg="1" advAuto="0"/>
      <p:bldP spid="228" grpId="8" animBg="1" advAuto="0"/>
      <p:bldP spid="229" grpId="5" animBg="1" advAuto="0"/>
      <p:bldP spid="230" grpId="6" animBg="1" advAuto="0"/>
      <p:bldP spid="231" grpId="9" animBg="1" advAuto="0"/>
      <p:bldP spid="232" grpId="7" animBg="1" advAuto="0"/>
      <p:bldP spid="233" grpId="11" animBg="1" advAuto="0"/>
      <p:bldP spid="234" grpId="16" animBg="1" advAuto="0"/>
      <p:bldP spid="235" grpId="17" animBg="1" advAuto="0"/>
      <p:bldP spid="236" grpId="14" animBg="1" advAuto="0"/>
      <p:bldP spid="237" grpId="13" animBg="1" advAuto="0"/>
      <p:bldP spid="238" grpId="28" animBg="1" advAuto="0"/>
      <p:bldP spid="239" grpId="29" animBg="1" advAuto="0"/>
      <p:bldP spid="240" grpId="24" animBg="1" advAuto="0"/>
      <p:bldP spid="241" grpId="34" animBg="1" advAuto="0"/>
      <p:bldP spid="242" grpId="32" animBg="1" advAuto="0"/>
      <p:bldP spid="243" grpId="15" animBg="1" advAuto="0"/>
      <p:bldP spid="244" grpId="18" animBg="1" advAuto="0"/>
      <p:bldP spid="245" grpId="25" animBg="1" advAuto="0"/>
      <p:bldP spid="246" grpId="26" animBg="1" advAuto="0"/>
      <p:bldP spid="247" grpId="33" animBg="1" advAuto="0"/>
      <p:bldP spid="248" grpId="35" animBg="1" advAuto="0"/>
      <p:bldP spid="249" grpId="37" animBg="1" advAuto="0"/>
    </p:bldLst>
  </p:timing>
  <p:extLst>
    <p:ext uri="{E180D4A7-C9FB-4DFB-919C-405C955672EB}">
      <p14:showEvtLst xmlns:p14="http://schemas.microsoft.com/office/powerpoint/2010/main">
        <p14:playEvt time="10" objId="250"/>
        <p14:stopEvt time="168425" objId="250"/>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Rectangle : coins arrondis 99"/>
          <p:cNvSpPr/>
          <p:nvPr/>
        </p:nvSpPr>
        <p:spPr>
          <a:xfrm>
            <a:off x="232323" y="2372041"/>
            <a:ext cx="10000648" cy="3080270"/>
          </a:xfrm>
          <a:prstGeom prst="roundRect">
            <a:avLst>
              <a:gd name="adj" fmla="val 16667"/>
            </a:avLst>
          </a:prstGeom>
          <a:ln w="28575">
            <a:solidFill>
              <a:schemeClr val="accent1"/>
            </a:solidFill>
            <a:miter/>
          </a:ln>
        </p:spPr>
        <p:txBody>
          <a:bodyPr lIns="45718" tIns="45718" rIns="45718" bIns="45718" anchor="ctr"/>
          <a:lstStyle/>
          <a:p>
            <a:pPr algn="ctr">
              <a:defRPr sz="1700">
                <a:solidFill>
                  <a:srgbClr val="FFFFFF"/>
                </a:solidFill>
                <a:latin typeface="+mn-lt"/>
                <a:ea typeface="+mn-ea"/>
                <a:cs typeface="+mn-cs"/>
                <a:sym typeface="Calibri"/>
              </a:defRPr>
            </a:pPr>
            <a:endParaRPr/>
          </a:p>
        </p:txBody>
      </p:sp>
      <p:sp>
        <p:nvSpPr>
          <p:cNvPr id="255" name="ZoneTexte 80"/>
          <p:cNvSpPr txBox="1"/>
          <p:nvPr/>
        </p:nvSpPr>
        <p:spPr>
          <a:xfrm>
            <a:off x="3362180" y="2985923"/>
            <a:ext cx="3001464"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just">
              <a:defRPr sz="2400" b="1"/>
            </a:lvl1pPr>
          </a:lstStyle>
          <a:p>
            <a:r>
              <a:rPr lang="uk-UA" dirty="0"/>
              <a:t>Оголошення</a:t>
            </a:r>
          </a:p>
        </p:txBody>
      </p:sp>
      <p:sp>
        <p:nvSpPr>
          <p:cNvPr id="256" name="ZoneTexte 55"/>
          <p:cNvSpPr txBox="1"/>
          <p:nvPr/>
        </p:nvSpPr>
        <p:spPr>
          <a:xfrm>
            <a:off x="2005306" y="838246"/>
            <a:ext cx="6739137" cy="469264"/>
          </a:xfrm>
          <a:prstGeom prst="rect">
            <a:avLst/>
          </a:prstGeom>
          <a:solidFill>
            <a:srgbClr val="0070C0"/>
          </a:solidFill>
          <a:ln>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ДІЗНАТИСЯ про ризик первинного впливу</a:t>
            </a:r>
          </a:p>
        </p:txBody>
      </p:sp>
      <p:sp>
        <p:nvSpPr>
          <p:cNvPr id="257" name="ZoneTexte 64"/>
          <p:cNvSpPr txBox="1"/>
          <p:nvPr/>
        </p:nvSpPr>
        <p:spPr>
          <a:xfrm>
            <a:off x="3362180" y="4140323"/>
            <a:ext cx="4504411" cy="1196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2400" b="1"/>
            </a:pPr>
            <a:r>
              <a:rPr lang="uk-UA" dirty="0"/>
              <a:t>Радіометр виявляє радіацію: </a:t>
            </a:r>
          </a:p>
          <a:p>
            <a:pPr>
              <a:defRPr sz="2400">
                <a:solidFill>
                  <a:srgbClr val="FF0000"/>
                </a:solidFill>
                <a:latin typeface="+mn-lt"/>
                <a:ea typeface="+mn-ea"/>
                <a:cs typeface="+mn-cs"/>
                <a:sym typeface="Calibri"/>
              </a:defRPr>
            </a:pPr>
            <a:r>
              <a:rPr lang="uk-UA" dirty="0"/>
              <a:t>Понад</a:t>
            </a:r>
            <a:r>
              <a:rPr lang="uk-UA" b="1" dirty="0">
                <a:sym typeface="Helvetica"/>
              </a:rPr>
              <a:t> </a:t>
            </a:r>
            <a:r>
              <a:rPr lang="uk-UA" dirty="0"/>
              <a:t>100 </a:t>
            </a:r>
            <a:r>
              <a:rPr lang="uk-UA" noProof="1"/>
              <a:t>мкЗв</a:t>
            </a:r>
            <a:r>
              <a:rPr lang="uk-UA" dirty="0"/>
              <a:t>/год</a:t>
            </a:r>
          </a:p>
        </p:txBody>
      </p:sp>
      <p:sp>
        <p:nvSpPr>
          <p:cNvPr id="258" name="ZoneTexte 94"/>
          <p:cNvSpPr txBox="1"/>
          <p:nvPr/>
        </p:nvSpPr>
        <p:spPr>
          <a:xfrm>
            <a:off x="1051563" y="2141209"/>
            <a:ext cx="3135426" cy="461661"/>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2400" b="1">
                <a:solidFill>
                  <a:srgbClr val="0070C0"/>
                </a:solidFill>
              </a:defRPr>
            </a:lvl1pPr>
          </a:lstStyle>
          <a:p>
            <a:r>
              <a:rPr dirty="0"/>
              <a:t>РАДІОАКТИВНОСТІ</a:t>
            </a:r>
          </a:p>
        </p:txBody>
      </p:sp>
      <p:sp>
        <p:nvSpPr>
          <p:cNvPr id="259" name="Connecteur droit 110"/>
          <p:cNvSpPr/>
          <p:nvPr/>
        </p:nvSpPr>
        <p:spPr>
          <a:xfrm flipV="1">
            <a:off x="283777" y="143791"/>
            <a:ext cx="10182196" cy="30379"/>
          </a:xfrm>
          <a:prstGeom prst="line">
            <a:avLst/>
          </a:prstGeom>
          <a:ln w="203200">
            <a:solidFill>
              <a:srgbClr val="595959"/>
            </a:solidFill>
            <a:miter/>
          </a:ln>
        </p:spPr>
        <p:txBody>
          <a:bodyPr lIns="45718" tIns="45718" rIns="45718" bIns="45718"/>
          <a:lstStyle/>
          <a:p>
            <a:endParaRPr/>
          </a:p>
        </p:txBody>
      </p:sp>
      <p:pic>
        <p:nvPicPr>
          <p:cNvPr id="260" name="Graphique 123" descr="Graphique 123"/>
          <p:cNvPicPr>
            <a:picLocks noChangeAspect="1"/>
          </p:cNvPicPr>
          <p:nvPr/>
        </p:nvPicPr>
        <p:blipFill>
          <a:blip r:embed="rId6"/>
          <a:stretch>
            <a:fillRect/>
          </a:stretch>
        </p:blipFill>
        <p:spPr>
          <a:xfrm>
            <a:off x="-47633" y="-24065"/>
            <a:ext cx="793766" cy="839831"/>
          </a:xfrm>
          <a:prstGeom prst="rect">
            <a:avLst/>
          </a:prstGeom>
          <a:ln w="12700">
            <a:miter lim="400000"/>
          </a:ln>
        </p:spPr>
      </p:pic>
      <p:grpSp>
        <p:nvGrpSpPr>
          <p:cNvPr id="263" name="Organigramme : Connecteur 124"/>
          <p:cNvGrpSpPr/>
          <p:nvPr/>
        </p:nvGrpSpPr>
        <p:grpSpPr>
          <a:xfrm>
            <a:off x="92305" y="108203"/>
            <a:ext cx="533342" cy="575278"/>
            <a:chOff x="0" y="0"/>
            <a:chExt cx="533341" cy="575276"/>
          </a:xfrm>
        </p:grpSpPr>
        <p:sp>
          <p:nvSpPr>
            <p:cNvPr id="261"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262" name="2"/>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2</a:t>
              </a:r>
            </a:p>
          </p:txBody>
        </p:sp>
      </p:grpSp>
      <p:sp>
        <p:nvSpPr>
          <p:cNvPr id="264" name="ZoneTexte 137"/>
          <p:cNvSpPr txBox="1"/>
          <p:nvPr/>
        </p:nvSpPr>
        <p:spPr>
          <a:xfrm>
            <a:off x="605770" y="287243"/>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pic>
        <p:nvPicPr>
          <p:cNvPr id="265" name="Picture 2" descr="Picture 2"/>
          <p:cNvPicPr>
            <a:picLocks noChangeAspect="1"/>
          </p:cNvPicPr>
          <p:nvPr/>
        </p:nvPicPr>
        <p:blipFill>
          <a:blip r:embed="rId7"/>
          <a:stretch>
            <a:fillRect/>
          </a:stretch>
        </p:blipFill>
        <p:spPr>
          <a:xfrm flipH="1">
            <a:off x="1986976" y="3982313"/>
            <a:ext cx="794115" cy="1209654"/>
          </a:xfrm>
          <a:prstGeom prst="rect">
            <a:avLst/>
          </a:prstGeom>
          <a:ln w="12700">
            <a:miter lim="400000"/>
          </a:ln>
        </p:spPr>
      </p:pic>
      <p:pic>
        <p:nvPicPr>
          <p:cNvPr id="266" name="Image 4" descr="Image 4"/>
          <p:cNvPicPr>
            <a:picLocks noChangeAspect="1"/>
          </p:cNvPicPr>
          <p:nvPr/>
        </p:nvPicPr>
        <p:blipFill>
          <a:blip r:embed="rId8"/>
          <a:stretch>
            <a:fillRect/>
          </a:stretch>
        </p:blipFill>
        <p:spPr>
          <a:xfrm>
            <a:off x="1661233" y="2742617"/>
            <a:ext cx="1338225" cy="1099956"/>
          </a:xfrm>
          <a:prstGeom prst="rect">
            <a:avLst/>
          </a:prstGeom>
          <a:ln w="12700">
            <a:miter lim="400000"/>
          </a:ln>
        </p:spPr>
      </p:pic>
      <p:grpSp>
        <p:nvGrpSpPr>
          <p:cNvPr id="271" name="Groupe 70"/>
          <p:cNvGrpSpPr/>
          <p:nvPr/>
        </p:nvGrpSpPr>
        <p:grpSpPr>
          <a:xfrm>
            <a:off x="9768053" y="90"/>
            <a:ext cx="951008" cy="366374"/>
            <a:chOff x="15499" y="0"/>
            <a:chExt cx="951006" cy="366372"/>
          </a:xfrm>
        </p:grpSpPr>
        <p:grpSp>
          <p:nvGrpSpPr>
            <p:cNvPr id="269" name="Groupe 75"/>
            <p:cNvGrpSpPr/>
            <p:nvPr/>
          </p:nvGrpSpPr>
          <p:grpSpPr>
            <a:xfrm>
              <a:off x="15499" y="15484"/>
              <a:ext cx="890945" cy="350888"/>
              <a:chOff x="15499" y="0"/>
              <a:chExt cx="890944" cy="350887"/>
            </a:xfrm>
          </p:grpSpPr>
          <p:pic>
            <p:nvPicPr>
              <p:cNvPr id="267" name="Image 77" descr="Image 77"/>
              <p:cNvPicPr>
                <a:picLocks noChangeAspect="1"/>
              </p:cNvPicPr>
              <p:nvPr/>
            </p:nvPicPr>
            <p:blipFill>
              <a:blip r:embed="rId9"/>
              <a:srcRect t="15132" b="6287"/>
              <a:stretch>
                <a:fillRect/>
              </a:stretch>
            </p:blipFill>
            <p:spPr>
              <a:xfrm>
                <a:off x="38695" y="0"/>
                <a:ext cx="776276" cy="350887"/>
              </a:xfrm>
              <a:prstGeom prst="rect">
                <a:avLst/>
              </a:prstGeom>
              <a:ln w="12700" cap="flat">
                <a:noFill/>
                <a:miter lim="400000"/>
              </a:ln>
              <a:effectLst/>
            </p:spPr>
          </p:pic>
          <p:sp>
            <p:nvSpPr>
              <p:cNvPr id="268" name="ZoneTexte 78"/>
              <p:cNvSpPr/>
              <p:nvPr/>
            </p:nvSpPr>
            <p:spPr>
              <a:xfrm>
                <a:off x="15499" y="311564"/>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270" name="ZoneTexte 76"/>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272" name="Image 81" descr="Image 81"/>
          <p:cNvPicPr>
            <a:picLocks noChangeAspect="1"/>
          </p:cNvPicPr>
          <p:nvPr/>
        </p:nvPicPr>
        <p:blipFill>
          <a:blip r:embed="rId10"/>
          <a:stretch>
            <a:fillRect/>
          </a:stretch>
        </p:blipFill>
        <p:spPr>
          <a:xfrm>
            <a:off x="511229" y="2088196"/>
            <a:ext cx="627924" cy="562582"/>
          </a:xfrm>
          <a:prstGeom prst="rect">
            <a:avLst/>
          </a:prstGeom>
          <a:ln w="12700">
            <a:miter lim="400000"/>
          </a:ln>
        </p:spPr>
      </p:pic>
      <p:pic>
        <p:nvPicPr>
          <p:cNvPr id="273" name="track 2.m4a" descr="track 2.m4a"/>
          <p:cNvPicPr>
            <a:picLocks/>
          </p:cNvPicPr>
          <p:nvPr>
            <a:audioFile r:link="rId3"/>
            <p:extLst>
              <p:ext uri="{DAA4B4D4-6D71-4841-9C94-3DE7FCFB9230}">
                <p14:media xmlns:p14="http://schemas.microsoft.com/office/powerpoint/2010/main" r:embed="rId2"/>
              </p:ext>
            </p:extLst>
          </p:nvPr>
        </p:nvPicPr>
        <p:blipFill>
          <a:blip r:embed="rId11"/>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68063"/>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405986" fill="hold"/>
                                        <p:tgtEl>
                                          <p:spTgt spid="27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27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25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25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6" nodeType="afterEffect">
                                  <p:stCondLst>
                                    <p:cond delay="0"/>
                                  </p:stCondLst>
                                  <p:iterate>
                                    <p:tmAbs val="0"/>
                                  </p:iterate>
                                  <p:childTnLst>
                                    <p:set>
                                      <p:cBhvr>
                                        <p:cTn id="23" fill="hold"/>
                                        <p:tgtEl>
                                          <p:spTgt spid="257"/>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7" nodeType="afterEffect">
                                  <p:stCondLst>
                                    <p:cond delay="0"/>
                                  </p:stCondLst>
                                  <p:iterate>
                                    <p:tmAbs val="0"/>
                                  </p:iterate>
                                  <p:childTnLst>
                                    <p:set>
                                      <p:cBhvr>
                                        <p:cTn id="26" fill="hold"/>
                                        <p:tgtEl>
                                          <p:spTgt spid="265"/>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8" nodeType="afterEffect">
                                  <p:stCondLst>
                                    <p:cond delay="0"/>
                                  </p:stCondLst>
                                  <p:iterate>
                                    <p:tmAbs val="0"/>
                                  </p:iterate>
                                  <p:childTnLst>
                                    <p:set>
                                      <p:cBhvr>
                                        <p:cTn id="29" fill="hold"/>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cTn>
                <p:tgtEl>
                  <p:spTgt spid="273"/>
                </p:tgtEl>
              </p:cMediaNode>
            </p:audio>
          </p:childTnLst>
        </p:cTn>
      </p:par>
    </p:tnLst>
    <p:bldLst>
      <p:bldP spid="254" grpId="4" animBg="1" advAuto="0"/>
      <p:bldP spid="255" grpId="5" animBg="1" advAuto="0"/>
      <p:bldP spid="257" grpId="6" animBg="1" advAuto="0"/>
      <p:bldP spid="258" grpId="2" animBg="1" advAuto="0"/>
      <p:bldP spid="265" grpId="7" animBg="1" advAuto="0"/>
      <p:bldP spid="266" grpId="8" animBg="1" advAuto="0"/>
      <p:bldP spid="272" grpId="3" animBg="1" advAuto="0"/>
    </p:bldLst>
  </p:timing>
  <p:extLst>
    <p:ext uri="{E180D4A7-C9FB-4DFB-919C-405C955672EB}">
      <p14:showEvtLst xmlns:p14="http://schemas.microsoft.com/office/powerpoint/2010/main">
        <p14:playEvt time="23" objId="273"/>
        <p14:stopEvt time="68063" objId="273"/>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Rectangle : coins arrondis 99"/>
          <p:cNvSpPr/>
          <p:nvPr/>
        </p:nvSpPr>
        <p:spPr>
          <a:xfrm>
            <a:off x="238744" y="1714504"/>
            <a:ext cx="10285102" cy="5344194"/>
          </a:xfrm>
          <a:prstGeom prst="roundRect">
            <a:avLst>
              <a:gd name="adj" fmla="val 16667"/>
            </a:avLst>
          </a:prstGeom>
          <a:ln w="28575">
            <a:solidFill>
              <a:srgbClr val="B2E11B"/>
            </a:solidFill>
            <a:miter/>
          </a:ln>
        </p:spPr>
        <p:txBody>
          <a:bodyPr lIns="45718" tIns="45718" rIns="45718" bIns="45718" anchor="ctr"/>
          <a:lstStyle/>
          <a:p>
            <a:pPr algn="ctr">
              <a:defRPr sz="1700">
                <a:solidFill>
                  <a:srgbClr val="FFFFFF"/>
                </a:solidFill>
                <a:latin typeface="+mn-lt"/>
                <a:ea typeface="+mn-ea"/>
                <a:cs typeface="+mn-cs"/>
                <a:sym typeface="Calibri"/>
              </a:defRPr>
            </a:pPr>
            <a:endParaRPr/>
          </a:p>
        </p:txBody>
      </p:sp>
      <p:sp>
        <p:nvSpPr>
          <p:cNvPr id="278" name="Connecteur droit 110"/>
          <p:cNvSpPr/>
          <p:nvPr/>
        </p:nvSpPr>
        <p:spPr>
          <a:xfrm flipV="1">
            <a:off x="283777" y="143791"/>
            <a:ext cx="10182196" cy="30379"/>
          </a:xfrm>
          <a:prstGeom prst="line">
            <a:avLst/>
          </a:prstGeom>
          <a:ln w="203200">
            <a:solidFill>
              <a:srgbClr val="595959"/>
            </a:solidFill>
            <a:miter/>
          </a:ln>
        </p:spPr>
        <p:txBody>
          <a:bodyPr lIns="45718" tIns="45718" rIns="45718" bIns="45718"/>
          <a:lstStyle/>
          <a:p>
            <a:endParaRPr/>
          </a:p>
        </p:txBody>
      </p:sp>
      <p:pic>
        <p:nvPicPr>
          <p:cNvPr id="279" name="Graphique 123" descr="Graphique 123"/>
          <p:cNvPicPr>
            <a:picLocks noChangeAspect="1"/>
          </p:cNvPicPr>
          <p:nvPr/>
        </p:nvPicPr>
        <p:blipFill>
          <a:blip r:embed="rId6"/>
          <a:stretch>
            <a:fillRect/>
          </a:stretch>
        </p:blipFill>
        <p:spPr>
          <a:xfrm>
            <a:off x="-47633" y="-24065"/>
            <a:ext cx="793766" cy="839831"/>
          </a:xfrm>
          <a:prstGeom prst="rect">
            <a:avLst/>
          </a:prstGeom>
          <a:ln w="12700">
            <a:miter lim="400000"/>
          </a:ln>
        </p:spPr>
      </p:pic>
      <p:grpSp>
        <p:nvGrpSpPr>
          <p:cNvPr id="282" name="Organigramme : Connecteur 124"/>
          <p:cNvGrpSpPr/>
          <p:nvPr/>
        </p:nvGrpSpPr>
        <p:grpSpPr>
          <a:xfrm>
            <a:off x="92305" y="108203"/>
            <a:ext cx="533342" cy="575278"/>
            <a:chOff x="0" y="0"/>
            <a:chExt cx="533341" cy="575276"/>
          </a:xfrm>
        </p:grpSpPr>
        <p:sp>
          <p:nvSpPr>
            <p:cNvPr id="280"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281" name="3"/>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3</a:t>
              </a:r>
            </a:p>
          </p:txBody>
        </p:sp>
      </p:grpSp>
      <p:sp>
        <p:nvSpPr>
          <p:cNvPr id="283" name="ZoneTexte 137"/>
          <p:cNvSpPr txBox="1"/>
          <p:nvPr/>
        </p:nvSpPr>
        <p:spPr>
          <a:xfrm>
            <a:off x="622467" y="294556"/>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grpSp>
        <p:nvGrpSpPr>
          <p:cNvPr id="288" name="Groupe 70"/>
          <p:cNvGrpSpPr/>
          <p:nvPr/>
        </p:nvGrpSpPr>
        <p:grpSpPr>
          <a:xfrm>
            <a:off x="9776401" y="90"/>
            <a:ext cx="942660" cy="366374"/>
            <a:chOff x="23847" y="0"/>
            <a:chExt cx="942658" cy="366372"/>
          </a:xfrm>
        </p:grpSpPr>
        <p:grpSp>
          <p:nvGrpSpPr>
            <p:cNvPr id="286" name="Groupe 75"/>
            <p:cNvGrpSpPr/>
            <p:nvPr/>
          </p:nvGrpSpPr>
          <p:grpSpPr>
            <a:xfrm>
              <a:off x="23847" y="15484"/>
              <a:ext cx="890945" cy="350888"/>
              <a:chOff x="23847" y="0"/>
              <a:chExt cx="890944" cy="350887"/>
            </a:xfrm>
          </p:grpSpPr>
          <p:pic>
            <p:nvPicPr>
              <p:cNvPr id="284" name="Image 77" descr="Image 77"/>
              <p:cNvPicPr>
                <a:picLocks noChangeAspect="1"/>
              </p:cNvPicPr>
              <p:nvPr/>
            </p:nvPicPr>
            <p:blipFill>
              <a:blip r:embed="rId7"/>
              <a:srcRect t="15132" b="6287"/>
              <a:stretch>
                <a:fillRect/>
              </a:stretch>
            </p:blipFill>
            <p:spPr>
              <a:xfrm>
                <a:off x="38695" y="0"/>
                <a:ext cx="776276" cy="350887"/>
              </a:xfrm>
              <a:prstGeom prst="rect">
                <a:avLst/>
              </a:prstGeom>
              <a:ln w="12700" cap="flat">
                <a:noFill/>
                <a:miter lim="400000"/>
              </a:ln>
              <a:effectLst/>
            </p:spPr>
          </p:pic>
          <p:sp>
            <p:nvSpPr>
              <p:cNvPr id="285" name="ZoneTexte 78"/>
              <p:cNvSpPr/>
              <p:nvPr/>
            </p:nvSpPr>
            <p:spPr>
              <a:xfrm>
                <a:off x="23847" y="294774"/>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287" name="ZoneTexte 76"/>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289" name="ZoneTexte 26"/>
          <p:cNvSpPr txBox="1"/>
          <p:nvPr/>
        </p:nvSpPr>
        <p:spPr>
          <a:xfrm>
            <a:off x="2005306" y="838246"/>
            <a:ext cx="6739137" cy="469264"/>
          </a:xfrm>
          <a:prstGeom prst="rect">
            <a:avLst/>
          </a:prstGeom>
          <a:solidFill>
            <a:srgbClr val="0070C0"/>
          </a:solidFill>
          <a:ln>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ДІЗНАТИСЯ про ризик первинного впливу</a:t>
            </a:r>
          </a:p>
        </p:txBody>
      </p:sp>
      <p:sp>
        <p:nvSpPr>
          <p:cNvPr id="290" name="ZoneTexte 27"/>
          <p:cNvSpPr txBox="1"/>
          <p:nvPr/>
        </p:nvSpPr>
        <p:spPr>
          <a:xfrm>
            <a:off x="985230" y="1527445"/>
            <a:ext cx="3287050" cy="44703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300" b="1">
                <a:solidFill>
                  <a:srgbClr val="0070C0"/>
                </a:solidFill>
              </a:defRPr>
            </a:lvl1pPr>
          </a:lstStyle>
          <a:p>
            <a:r>
              <a:rPr dirty="0"/>
              <a:t> ХІМІЧНИХ РЕЧОВИН</a:t>
            </a:r>
          </a:p>
        </p:txBody>
      </p:sp>
      <p:sp>
        <p:nvSpPr>
          <p:cNvPr id="291" name="Espace réservé du contenu 3"/>
          <p:cNvSpPr txBox="1"/>
          <p:nvPr/>
        </p:nvSpPr>
        <p:spPr>
          <a:xfrm>
            <a:off x="383255" y="1989110"/>
            <a:ext cx="4822245" cy="48166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defTabSz="841247">
              <a:defRPr sz="2200" b="1"/>
            </a:pPr>
            <a:r>
              <a:rPr lang="uk-UA" dirty="0"/>
              <a:t>Індикатори загрози </a:t>
            </a:r>
          </a:p>
          <a:p>
            <a:pPr marL="262890" indent="-262890" defTabSz="841247">
              <a:buSzPct val="100000"/>
              <a:buFont typeface="Arial"/>
              <a:buChar char="•"/>
              <a:defRPr sz="1500">
                <a:latin typeface="+mn-lt"/>
                <a:ea typeface="+mn-ea"/>
                <a:cs typeface="+mn-cs"/>
                <a:sym typeface="Calibri"/>
              </a:defRPr>
            </a:pPr>
            <a:r>
              <a:rPr lang="uk-UA" dirty="0"/>
              <a:t>Активація системи сповіщення про надзвичайну ситуацію. </a:t>
            </a:r>
          </a:p>
          <a:p>
            <a:pPr marL="262890" indent="-262890" defTabSz="841247">
              <a:buSzPct val="100000"/>
              <a:buFont typeface="Arial"/>
              <a:buChar char="•"/>
              <a:defRPr sz="1500">
                <a:latin typeface="+mn-lt"/>
                <a:ea typeface="+mn-ea"/>
                <a:cs typeface="+mn-cs"/>
                <a:sym typeface="Calibri"/>
              </a:defRPr>
            </a:pPr>
            <a:r>
              <a:rPr lang="uk-UA" dirty="0"/>
              <a:t>Аварійно-рятувальні роботи та оголошення.</a:t>
            </a:r>
          </a:p>
          <a:p>
            <a:pPr marL="262890" indent="-262890" defTabSz="841247">
              <a:buSzPct val="100000"/>
              <a:buFont typeface="Arial"/>
              <a:buChar char="•"/>
              <a:defRPr sz="1500">
                <a:latin typeface="+mn-lt"/>
                <a:ea typeface="+mn-ea"/>
                <a:cs typeface="+mn-cs"/>
                <a:sym typeface="Calibri"/>
              </a:defRPr>
            </a:pPr>
            <a:r>
              <a:rPr lang="uk-UA" dirty="0"/>
              <a:t>Люди, вдягнуті у засоби особистого захисту.  Викинуті засоби індивідуального захисту. </a:t>
            </a:r>
          </a:p>
          <a:p>
            <a:pPr marL="262890" indent="-262890" defTabSz="841247">
              <a:buSzPct val="100000"/>
              <a:buFont typeface="Arial"/>
              <a:buChar char="•"/>
              <a:defRPr sz="1500">
                <a:latin typeface="+mn-lt"/>
                <a:ea typeface="+mn-ea"/>
                <a:cs typeface="+mn-cs"/>
                <a:sym typeface="Calibri"/>
              </a:defRPr>
            </a:pPr>
            <a:r>
              <a:rPr lang="uk-UA" dirty="0"/>
              <a:t>Вибух(</a:t>
            </a:r>
            <a:r>
              <a:rPr lang="uk-UA" dirty="0" err="1"/>
              <a:t>и</a:t>
            </a:r>
            <a:r>
              <a:rPr lang="uk-UA" dirty="0"/>
              <a:t>) з невеликими або взагалі відсутніми структурними пошкодженнями.</a:t>
            </a:r>
          </a:p>
          <a:p>
            <a:pPr marL="262890" indent="-262890" defTabSz="841247">
              <a:buSzPct val="100000"/>
              <a:buFont typeface="Arial"/>
              <a:buChar char="•"/>
              <a:defRPr sz="1500">
                <a:latin typeface="+mn-lt"/>
                <a:ea typeface="+mn-ea"/>
                <a:cs typeface="+mn-cs"/>
                <a:sym typeface="Calibri"/>
              </a:defRPr>
            </a:pPr>
            <a:r>
              <a:rPr lang="uk-UA" dirty="0"/>
              <a:t>Маслянисті краплі або плівка на поверхнях. Незвичні рідини, водяний пил або пари.</a:t>
            </a:r>
          </a:p>
          <a:p>
            <a:pPr marL="262890" indent="-262890" defTabSz="841247">
              <a:buSzPct val="100000"/>
              <a:buFont typeface="Arial"/>
              <a:buChar char="•"/>
              <a:defRPr sz="1500">
                <a:latin typeface="+mn-lt"/>
                <a:ea typeface="+mn-ea"/>
                <a:cs typeface="+mn-cs"/>
                <a:sym typeface="Calibri"/>
              </a:defRPr>
            </a:pPr>
            <a:r>
              <a:rPr lang="uk-UA" dirty="0"/>
              <a:t>Низинні хмари або туман, не пов'язані з погодою; хмари пилу; </a:t>
            </a:r>
            <a:r>
              <a:rPr lang="uk-UA" noProof="1"/>
              <a:t>невелички</a:t>
            </a:r>
            <a:r>
              <a:rPr lang="uk-UA" dirty="0"/>
              <a:t> часточки, що висять в повітрі – можливо кольорові.</a:t>
            </a:r>
          </a:p>
          <a:p>
            <a:pPr marL="262890" indent="-262890" defTabSz="841247">
              <a:buSzPct val="100000"/>
              <a:buFont typeface="Arial"/>
              <a:buChar char="•"/>
              <a:defRPr sz="1500">
                <a:latin typeface="+mn-lt"/>
                <a:ea typeface="+mn-ea"/>
                <a:cs typeface="+mn-cs"/>
                <a:sym typeface="Calibri"/>
              </a:defRPr>
            </a:pPr>
            <a:r>
              <a:rPr lang="uk-UA" dirty="0"/>
              <a:t>Незвичне або несанкціоноване обприскування в цьому районі.</a:t>
            </a:r>
          </a:p>
          <a:p>
            <a:pPr marL="262890" indent="-262890" defTabSz="841247">
              <a:buSzPct val="100000"/>
              <a:buFont typeface="Arial"/>
              <a:buChar char="•"/>
              <a:defRPr sz="1500">
                <a:latin typeface="+mn-lt"/>
                <a:ea typeface="+mn-ea"/>
                <a:cs typeface="+mn-cs"/>
                <a:sym typeface="Calibri"/>
              </a:defRPr>
            </a:pPr>
            <a:r>
              <a:rPr lang="uk-UA" dirty="0"/>
              <a:t>Незрозумілі запахи (наприклад запах часнику, гіркого мигдалю, персикової кісточки, свіжоскошеного сіна або трави, хрону).</a:t>
            </a:r>
          </a:p>
          <a:p>
            <a:pPr marL="262890" indent="-262890" defTabSz="841247">
              <a:buSzPct val="100000"/>
              <a:buFont typeface="Arial"/>
              <a:buChar char="•"/>
              <a:defRPr sz="1500">
                <a:latin typeface="+mn-lt"/>
                <a:ea typeface="+mn-ea"/>
                <a:cs typeface="+mn-cs"/>
                <a:sym typeface="Calibri"/>
              </a:defRPr>
            </a:pPr>
            <a:r>
              <a:rPr lang="uk-UA" dirty="0"/>
              <a:t>Незвична кількість померлих або вмираючих тварин на території.</a:t>
            </a:r>
          </a:p>
        </p:txBody>
      </p:sp>
      <p:pic>
        <p:nvPicPr>
          <p:cNvPr id="292" name="Picture 2" descr="Picture 2"/>
          <p:cNvPicPr>
            <a:picLocks noChangeAspect="1"/>
          </p:cNvPicPr>
          <p:nvPr/>
        </p:nvPicPr>
        <p:blipFill>
          <a:blip r:embed="rId8"/>
          <a:stretch>
            <a:fillRect/>
          </a:stretch>
        </p:blipFill>
        <p:spPr>
          <a:xfrm>
            <a:off x="5649750" y="4410895"/>
            <a:ext cx="2532509" cy="1632415"/>
          </a:xfrm>
          <a:prstGeom prst="rect">
            <a:avLst/>
          </a:prstGeom>
          <a:ln w="44450">
            <a:solidFill>
              <a:srgbClr val="B2E11B"/>
            </a:solidFill>
          </a:ln>
        </p:spPr>
      </p:pic>
      <p:pic>
        <p:nvPicPr>
          <p:cNvPr id="293" name="Image 33" descr="Image 33"/>
          <p:cNvPicPr>
            <a:picLocks noChangeAspect="1"/>
          </p:cNvPicPr>
          <p:nvPr/>
        </p:nvPicPr>
        <p:blipFill>
          <a:blip r:embed="rId9"/>
          <a:stretch>
            <a:fillRect/>
          </a:stretch>
        </p:blipFill>
        <p:spPr>
          <a:xfrm>
            <a:off x="5658439" y="2143062"/>
            <a:ext cx="4637819" cy="2191634"/>
          </a:xfrm>
          <a:prstGeom prst="rect">
            <a:avLst/>
          </a:prstGeom>
          <a:ln w="44450">
            <a:solidFill>
              <a:srgbClr val="B2E11B"/>
            </a:solidFill>
          </a:ln>
        </p:spPr>
      </p:pic>
      <p:pic>
        <p:nvPicPr>
          <p:cNvPr id="294" name="Picture 4" descr="Picture 4"/>
          <p:cNvPicPr>
            <a:picLocks noChangeAspect="1"/>
          </p:cNvPicPr>
          <p:nvPr/>
        </p:nvPicPr>
        <p:blipFill>
          <a:blip r:embed="rId10"/>
          <a:stretch>
            <a:fillRect/>
          </a:stretch>
        </p:blipFill>
        <p:spPr>
          <a:xfrm>
            <a:off x="8243665" y="4396340"/>
            <a:ext cx="2056035" cy="1646468"/>
          </a:xfrm>
          <a:prstGeom prst="rect">
            <a:avLst/>
          </a:prstGeom>
          <a:ln w="44450">
            <a:solidFill>
              <a:srgbClr val="B2E11B"/>
            </a:solidFill>
          </a:ln>
        </p:spPr>
      </p:pic>
      <p:pic>
        <p:nvPicPr>
          <p:cNvPr id="295" name="Image 35" descr="Image 35"/>
          <p:cNvPicPr>
            <a:picLocks noChangeAspect="1"/>
          </p:cNvPicPr>
          <p:nvPr/>
        </p:nvPicPr>
        <p:blipFill>
          <a:blip r:embed="rId11"/>
          <a:stretch>
            <a:fillRect/>
          </a:stretch>
        </p:blipFill>
        <p:spPr>
          <a:xfrm>
            <a:off x="7122362" y="6119007"/>
            <a:ext cx="2149320" cy="1083483"/>
          </a:xfrm>
          <a:prstGeom prst="rect">
            <a:avLst/>
          </a:prstGeom>
          <a:ln w="12700">
            <a:miter lim="400000"/>
          </a:ln>
        </p:spPr>
      </p:pic>
      <p:pic>
        <p:nvPicPr>
          <p:cNvPr id="296" name="Image 1" descr="Image 1"/>
          <p:cNvPicPr>
            <a:picLocks noChangeAspect="1"/>
          </p:cNvPicPr>
          <p:nvPr/>
        </p:nvPicPr>
        <p:blipFill>
          <a:blip r:embed="rId12"/>
          <a:stretch>
            <a:fillRect/>
          </a:stretch>
        </p:blipFill>
        <p:spPr>
          <a:xfrm>
            <a:off x="513565" y="1473621"/>
            <a:ext cx="558321" cy="569311"/>
          </a:xfrm>
          <a:prstGeom prst="rect">
            <a:avLst/>
          </a:prstGeom>
          <a:ln w="12700">
            <a:miter lim="400000"/>
          </a:ln>
        </p:spPr>
      </p:pic>
      <p:pic>
        <p:nvPicPr>
          <p:cNvPr id="297" name="track 3.m4a" descr="track 3.m4a"/>
          <p:cNvPicPr>
            <a:picLocks/>
          </p:cNvPicPr>
          <p:nvPr>
            <a:audioFile r:link="rId3"/>
            <p:extLst>
              <p:ext uri="{DAA4B4D4-6D71-4841-9C94-3DE7FCFB9230}">
                <p14:media xmlns:p14="http://schemas.microsoft.com/office/powerpoint/2010/main" r:embed="rId2"/>
              </p:ext>
            </p:extLst>
          </p:nvPr>
        </p:nvPicPr>
        <p:blipFill>
          <a:blip r:embed="rId13"/>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67136"/>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919909" fill="hold"/>
                                        <p:tgtEl>
                                          <p:spTgt spid="29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7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291">
                                            <p:bg/>
                                          </p:spTgt>
                                        </p:tgtEl>
                                        <p:attrNameLst>
                                          <p:attrName>style.visibility</p:attrName>
                                        </p:attrNameLst>
                                      </p:cBhvr>
                                      <p:to>
                                        <p:strVal val="visible"/>
                                      </p:to>
                                    </p:set>
                                  </p:childTnLst>
                                </p:cTn>
                              </p:par>
                              <p:par>
                                <p:cTn id="14" presetID="1" presetClass="entr" presetSubtype="0" fill="hold" grpId="3" nodeType="withEffect">
                                  <p:stCondLst>
                                    <p:cond delay="0"/>
                                  </p:stCondLst>
                                  <p:iterate>
                                    <p:tmAbs val="0"/>
                                  </p:iterate>
                                  <p:childTnLst>
                                    <p:set>
                                      <p:cBhvr>
                                        <p:cTn id="15" fill="hold"/>
                                        <p:tgtEl>
                                          <p:spTgt spid="291">
                                            <p:txEl>
                                              <p:pRg st="0" end="0"/>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3" nodeType="afterEffect">
                                  <p:stCondLst>
                                    <p:cond delay="0"/>
                                  </p:stCondLst>
                                  <p:iterate>
                                    <p:tmAbs val="0"/>
                                  </p:iterate>
                                  <p:childTnLst>
                                    <p:set>
                                      <p:cBhvr>
                                        <p:cTn id="18" fill="hold"/>
                                        <p:tgtEl>
                                          <p:spTgt spid="29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3" nodeType="clickEffect">
                                  <p:stCondLst>
                                    <p:cond delay="0"/>
                                  </p:stCondLst>
                                  <p:iterate>
                                    <p:tmAbs val="0"/>
                                  </p:iterate>
                                  <p:childTnLst>
                                    <p:set>
                                      <p:cBhvr>
                                        <p:cTn id="22" fill="hold"/>
                                        <p:tgtEl>
                                          <p:spTgt spid="29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3" nodeType="clickEffect">
                                  <p:stCondLst>
                                    <p:cond delay="0"/>
                                  </p:stCondLst>
                                  <p:iterate>
                                    <p:tmAbs val="0"/>
                                  </p:iterate>
                                  <p:childTnLst>
                                    <p:set>
                                      <p:cBhvr>
                                        <p:cTn id="26" fill="hold"/>
                                        <p:tgtEl>
                                          <p:spTgt spid="291">
                                            <p:txEl>
                                              <p:pRg st="3" end="3"/>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4" nodeType="afterEffect">
                                  <p:stCondLst>
                                    <p:cond delay="0"/>
                                  </p:stCondLst>
                                  <p:iterate>
                                    <p:tmAbs val="0"/>
                                  </p:iterate>
                                  <p:childTnLst>
                                    <p:set>
                                      <p:cBhvr>
                                        <p:cTn id="29" fill="hold"/>
                                        <p:tgtEl>
                                          <p:spTgt spid="29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3" nodeType="clickEffect">
                                  <p:stCondLst>
                                    <p:cond delay="0"/>
                                  </p:stCondLst>
                                  <p:iterate>
                                    <p:tmAbs val="0"/>
                                  </p:iterate>
                                  <p:childTnLst>
                                    <p:set>
                                      <p:cBhvr>
                                        <p:cTn id="33" fill="hold"/>
                                        <p:tgtEl>
                                          <p:spTgt spid="291">
                                            <p:txEl>
                                              <p:pRg st="4" end="4"/>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5" nodeType="afterEffect">
                                  <p:stCondLst>
                                    <p:cond delay="0"/>
                                  </p:stCondLst>
                                  <p:iterate>
                                    <p:tmAbs val="0"/>
                                  </p:iterate>
                                  <p:childTnLst>
                                    <p:set>
                                      <p:cBhvr>
                                        <p:cTn id="36" fill="hold"/>
                                        <p:tgtEl>
                                          <p:spTgt spid="293"/>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3" nodeType="afterEffect">
                                  <p:stCondLst>
                                    <p:cond delay="0"/>
                                  </p:stCondLst>
                                  <p:iterate>
                                    <p:tmAbs val="0"/>
                                  </p:iterate>
                                  <p:childTnLst>
                                    <p:set>
                                      <p:cBhvr>
                                        <p:cTn id="39" fill="hold"/>
                                        <p:tgtEl>
                                          <p:spTgt spid="291">
                                            <p:txEl>
                                              <p:pRg st="5" end="5"/>
                                            </p:txEl>
                                          </p:spTgt>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3" nodeType="afterEffect">
                                  <p:stCondLst>
                                    <p:cond delay="0"/>
                                  </p:stCondLst>
                                  <p:iterate>
                                    <p:tmAbs val="0"/>
                                  </p:iterate>
                                  <p:childTnLst>
                                    <p:set>
                                      <p:cBhvr>
                                        <p:cTn id="42" fill="hold"/>
                                        <p:tgtEl>
                                          <p:spTgt spid="291">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3" nodeType="clickEffect">
                                  <p:stCondLst>
                                    <p:cond delay="0"/>
                                  </p:stCondLst>
                                  <p:iterate>
                                    <p:tmAbs val="0"/>
                                  </p:iterate>
                                  <p:childTnLst>
                                    <p:set>
                                      <p:cBhvr>
                                        <p:cTn id="46" fill="hold"/>
                                        <p:tgtEl>
                                          <p:spTgt spid="291">
                                            <p:txEl>
                                              <p:pRg st="7" end="7"/>
                                            </p:txEl>
                                          </p:spTgt>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3" nodeType="afterEffect">
                                  <p:stCondLst>
                                    <p:cond delay="0"/>
                                  </p:stCondLst>
                                  <p:iterate>
                                    <p:tmAbs val="0"/>
                                  </p:iterate>
                                  <p:childTnLst>
                                    <p:set>
                                      <p:cBhvr>
                                        <p:cTn id="49" fill="hold"/>
                                        <p:tgtEl>
                                          <p:spTgt spid="291">
                                            <p:txEl>
                                              <p:pRg st="8" end="8"/>
                                            </p:txEl>
                                          </p:spTgt>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3" nodeType="afterEffect">
                                  <p:stCondLst>
                                    <p:cond delay="0"/>
                                  </p:stCondLst>
                                  <p:iterate>
                                    <p:tmAbs val="0"/>
                                  </p:iterate>
                                  <p:childTnLst>
                                    <p:set>
                                      <p:cBhvr>
                                        <p:cTn id="52" fill="hold"/>
                                        <p:tgtEl>
                                          <p:spTgt spid="291">
                                            <p:txEl>
                                              <p:pRg st="9" end="9"/>
                                            </p:txEl>
                                          </p:spTgt>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6" nodeType="afterEffect">
                                  <p:stCondLst>
                                    <p:cond delay="0"/>
                                  </p:stCondLst>
                                  <p:iterate>
                                    <p:tmAbs val="0"/>
                                  </p:iterate>
                                  <p:childTnLst>
                                    <p:set>
                                      <p:cBhvr>
                                        <p:cTn id="55" fill="hold"/>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6" fill="hold" display="0">
                  <p:stCondLst>
                    <p:cond delay="indefinite"/>
                  </p:stCondLst>
                </p:cTn>
                <p:tgtEl>
                  <p:spTgt spid="297"/>
                </p:tgtEl>
              </p:cMediaNode>
            </p:audio>
          </p:childTnLst>
        </p:cTn>
      </p:par>
    </p:tnLst>
    <p:bldLst>
      <p:bldP spid="277" grpId="2" animBg="1" advAuto="0"/>
      <p:bldP spid="291" grpId="3" build="p" bldLvl="5" animBg="1" advAuto="0"/>
      <p:bldP spid="292" grpId="6" animBg="1" advAuto="0"/>
      <p:bldP spid="293" grpId="5" animBg="1" advAuto="0"/>
      <p:bldP spid="294" grpId="4" animBg="1" advAuto="0"/>
    </p:bldLst>
  </p:timing>
  <p:extLst>
    <p:ext uri="{E180D4A7-C9FB-4DFB-919C-405C955672EB}">
      <p14:showEvtLst xmlns:p14="http://schemas.microsoft.com/office/powerpoint/2010/main">
        <p14:playEvt time="15" objId="297"/>
        <p14:stopEvt time="67136" objId="297"/>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onnecteur droit 110"/>
          <p:cNvSpPr/>
          <p:nvPr/>
        </p:nvSpPr>
        <p:spPr>
          <a:xfrm flipV="1">
            <a:off x="283777" y="143791"/>
            <a:ext cx="10182196" cy="30379"/>
          </a:xfrm>
          <a:prstGeom prst="line">
            <a:avLst/>
          </a:prstGeom>
          <a:ln w="203200">
            <a:solidFill>
              <a:srgbClr val="595959"/>
            </a:solidFill>
            <a:miter/>
          </a:ln>
        </p:spPr>
        <p:txBody>
          <a:bodyPr lIns="45718" tIns="45718" rIns="45718" bIns="45718"/>
          <a:lstStyle/>
          <a:p>
            <a:endParaRPr/>
          </a:p>
        </p:txBody>
      </p:sp>
      <p:pic>
        <p:nvPicPr>
          <p:cNvPr id="300" name="Graphique 123" descr="Graphique 123"/>
          <p:cNvPicPr>
            <a:picLocks noChangeAspect="1"/>
          </p:cNvPicPr>
          <p:nvPr/>
        </p:nvPicPr>
        <p:blipFill>
          <a:blip r:embed="rId6"/>
          <a:stretch>
            <a:fillRect/>
          </a:stretch>
        </p:blipFill>
        <p:spPr>
          <a:xfrm>
            <a:off x="-47633" y="-24065"/>
            <a:ext cx="793766" cy="839831"/>
          </a:xfrm>
          <a:prstGeom prst="rect">
            <a:avLst/>
          </a:prstGeom>
          <a:ln w="12700">
            <a:miter lim="400000"/>
          </a:ln>
        </p:spPr>
      </p:pic>
      <p:grpSp>
        <p:nvGrpSpPr>
          <p:cNvPr id="303" name="Organigramme : Connecteur 124"/>
          <p:cNvGrpSpPr/>
          <p:nvPr/>
        </p:nvGrpSpPr>
        <p:grpSpPr>
          <a:xfrm>
            <a:off x="92305" y="108203"/>
            <a:ext cx="533342" cy="575278"/>
            <a:chOff x="0" y="0"/>
            <a:chExt cx="533341" cy="575276"/>
          </a:xfrm>
        </p:grpSpPr>
        <p:sp>
          <p:nvSpPr>
            <p:cNvPr id="301"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302" name="5"/>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5</a:t>
              </a:r>
            </a:p>
          </p:txBody>
        </p:sp>
      </p:grpSp>
      <p:sp>
        <p:nvSpPr>
          <p:cNvPr id="304" name="ZoneTexte 137"/>
          <p:cNvSpPr txBox="1"/>
          <p:nvPr/>
        </p:nvSpPr>
        <p:spPr>
          <a:xfrm>
            <a:off x="622467" y="276111"/>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noProof="1"/>
              <a:t>Першочерговий захист та запобіжні заходи у випадках ХБРЯ небезпеки</a:t>
            </a:r>
          </a:p>
        </p:txBody>
      </p:sp>
      <p:grpSp>
        <p:nvGrpSpPr>
          <p:cNvPr id="309" name="Groupe 70"/>
          <p:cNvGrpSpPr/>
          <p:nvPr/>
        </p:nvGrpSpPr>
        <p:grpSpPr>
          <a:xfrm>
            <a:off x="9751653" y="90"/>
            <a:ext cx="967408" cy="366374"/>
            <a:chOff x="-901" y="0"/>
            <a:chExt cx="967406" cy="366372"/>
          </a:xfrm>
        </p:grpSpPr>
        <p:grpSp>
          <p:nvGrpSpPr>
            <p:cNvPr id="307" name="Groupe 75"/>
            <p:cNvGrpSpPr/>
            <p:nvPr/>
          </p:nvGrpSpPr>
          <p:grpSpPr>
            <a:xfrm>
              <a:off x="-901" y="15484"/>
              <a:ext cx="890945" cy="350888"/>
              <a:chOff x="-901" y="0"/>
              <a:chExt cx="890944" cy="350887"/>
            </a:xfrm>
          </p:grpSpPr>
          <p:pic>
            <p:nvPicPr>
              <p:cNvPr id="305" name="Image 77" descr="Image 77"/>
              <p:cNvPicPr>
                <a:picLocks noChangeAspect="1"/>
              </p:cNvPicPr>
              <p:nvPr/>
            </p:nvPicPr>
            <p:blipFill>
              <a:blip r:embed="rId7"/>
              <a:srcRect t="15132" b="6287"/>
              <a:stretch>
                <a:fillRect/>
              </a:stretch>
            </p:blipFill>
            <p:spPr>
              <a:xfrm>
                <a:off x="38695" y="0"/>
                <a:ext cx="776276" cy="350887"/>
              </a:xfrm>
              <a:prstGeom prst="rect">
                <a:avLst/>
              </a:prstGeom>
              <a:ln w="12700" cap="flat">
                <a:noFill/>
                <a:miter lim="400000"/>
              </a:ln>
              <a:effectLst/>
            </p:spPr>
          </p:pic>
          <p:sp>
            <p:nvSpPr>
              <p:cNvPr id="306" name="ZoneTexte 78"/>
              <p:cNvSpPr/>
              <p:nvPr/>
            </p:nvSpPr>
            <p:spPr>
              <a:xfrm>
                <a:off x="-901" y="275565"/>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308" name="ZoneTexte 76"/>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310" name="ZoneTexte 27"/>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311" name="Rectangle : coins arrondis 49"/>
          <p:cNvSpPr/>
          <p:nvPr/>
        </p:nvSpPr>
        <p:spPr>
          <a:xfrm>
            <a:off x="165100" y="2107731"/>
            <a:ext cx="5869512" cy="2576399"/>
          </a:xfrm>
          <a:prstGeom prst="roundRect">
            <a:avLst>
              <a:gd name="adj" fmla="val 16667"/>
            </a:avLst>
          </a:prstGeom>
          <a:ln w="12700">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12" name="ZoneTexte 50"/>
          <p:cNvSpPr txBox="1"/>
          <p:nvPr/>
        </p:nvSpPr>
        <p:spPr>
          <a:xfrm>
            <a:off x="349250" y="1467544"/>
            <a:ext cx="7081955" cy="523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2800" b="1">
                <a:solidFill>
                  <a:srgbClr val="FF0000"/>
                </a:solidFill>
              </a:defRPr>
            </a:lvl1pPr>
          </a:lstStyle>
          <a:p>
            <a:r>
              <a:rPr lang="uk-UA" noProof="1"/>
              <a:t>Якщо ХБРЯ викид відбувається зовні</a:t>
            </a:r>
          </a:p>
        </p:txBody>
      </p:sp>
      <p:sp>
        <p:nvSpPr>
          <p:cNvPr id="313" name="ZoneTexte 51"/>
          <p:cNvSpPr txBox="1"/>
          <p:nvPr/>
        </p:nvSpPr>
        <p:spPr>
          <a:xfrm>
            <a:off x="2806849" y="2105822"/>
            <a:ext cx="3541955" cy="828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400">
                <a:latin typeface="Calibri Light"/>
                <a:ea typeface="Calibri Light"/>
                <a:cs typeface="Calibri Light"/>
                <a:sym typeface="Calibri Light"/>
              </a:defRPr>
            </a:lvl1pPr>
          </a:lstStyle>
          <a:p>
            <a:r>
              <a:rPr lang="uk-UA" dirty="0"/>
              <a:t>Одягніть захисний евакуаційний  капюшон </a:t>
            </a:r>
          </a:p>
        </p:txBody>
      </p:sp>
      <p:pic>
        <p:nvPicPr>
          <p:cNvPr id="314" name="Image 52" descr="Image 52"/>
          <p:cNvPicPr>
            <a:picLocks noChangeAspect="1"/>
          </p:cNvPicPr>
          <p:nvPr/>
        </p:nvPicPr>
        <p:blipFill>
          <a:blip r:embed="rId8"/>
          <a:stretch>
            <a:fillRect/>
          </a:stretch>
        </p:blipFill>
        <p:spPr>
          <a:xfrm>
            <a:off x="467358" y="2292487"/>
            <a:ext cx="2278676" cy="2008523"/>
          </a:xfrm>
          <a:prstGeom prst="rect">
            <a:avLst/>
          </a:prstGeom>
          <a:ln w="12700">
            <a:miter lim="400000"/>
          </a:ln>
        </p:spPr>
      </p:pic>
      <p:sp>
        <p:nvSpPr>
          <p:cNvPr id="315" name="ZoneTexte 54"/>
          <p:cNvSpPr txBox="1"/>
          <p:nvPr/>
        </p:nvSpPr>
        <p:spPr>
          <a:xfrm>
            <a:off x="2815165" y="2829760"/>
            <a:ext cx="3296385" cy="1869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300">
                <a:latin typeface="+mn-lt"/>
                <a:ea typeface="+mn-ea"/>
                <a:cs typeface="+mn-cs"/>
                <a:sym typeface="Calibri"/>
              </a:defRPr>
            </a:lvl1pPr>
          </a:lstStyle>
          <a:p>
            <a:r>
              <a:rPr lang="uk-UA" dirty="0"/>
              <a:t>Прикрийте будь-які відкриті ділянки шкіри (</a:t>
            </a:r>
            <a:r>
              <a:rPr lang="uk-UA" noProof="1"/>
              <a:t>відкатіть</a:t>
            </a:r>
            <a:r>
              <a:rPr lang="uk-UA" dirty="0"/>
              <a:t> рукави, застібніть усі </a:t>
            </a:r>
            <a:r>
              <a:rPr lang="uk-UA" noProof="1"/>
              <a:t>гудзики</a:t>
            </a:r>
            <a:r>
              <a:rPr lang="uk-UA" dirty="0"/>
              <a:t> на пальто/жакеті)</a:t>
            </a:r>
          </a:p>
        </p:txBody>
      </p:sp>
      <p:sp>
        <p:nvSpPr>
          <p:cNvPr id="316" name="ZoneTexte 55"/>
          <p:cNvSpPr txBox="1"/>
          <p:nvPr/>
        </p:nvSpPr>
        <p:spPr>
          <a:xfrm>
            <a:off x="6469905" y="2090166"/>
            <a:ext cx="3671318" cy="1310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2000" b="1"/>
            </a:pPr>
            <a:r>
              <a:rPr lang="uk-UA" noProof="1"/>
              <a:t>Рухайтеся у напрямку перпендикулярно вітру </a:t>
            </a:r>
            <a:r>
              <a:rPr lang="uk-UA" b="0" noProof="1">
                <a:latin typeface="+mn-lt"/>
                <a:ea typeface="+mn-ea"/>
                <a:cs typeface="+mn-cs"/>
                <a:sym typeface="Calibri"/>
              </a:rPr>
              <a:t>(в машині із зачиненими вікнами, якщо це можливо)</a:t>
            </a:r>
          </a:p>
        </p:txBody>
      </p:sp>
      <p:sp>
        <p:nvSpPr>
          <p:cNvPr id="317" name="ZoneTexte 56"/>
          <p:cNvSpPr txBox="1"/>
          <p:nvPr/>
        </p:nvSpPr>
        <p:spPr>
          <a:xfrm>
            <a:off x="9042750" y="3073439"/>
            <a:ext cx="1297272"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600">
                <a:solidFill>
                  <a:srgbClr val="385D8A"/>
                </a:solidFill>
                <a:latin typeface="Calibri Light"/>
                <a:ea typeface="Calibri Light"/>
                <a:cs typeface="Calibri Light"/>
                <a:sym typeface="Calibri Light"/>
              </a:defRPr>
            </a:lvl1pPr>
          </a:lstStyle>
          <a:p>
            <a:r>
              <a:rPr lang="uk-UA" dirty="0"/>
              <a:t>Напрямок вітру</a:t>
            </a:r>
          </a:p>
        </p:txBody>
      </p:sp>
      <p:sp>
        <p:nvSpPr>
          <p:cNvPr id="318" name="Rectangle : coins arrondis 57"/>
          <p:cNvSpPr/>
          <p:nvPr/>
        </p:nvSpPr>
        <p:spPr>
          <a:xfrm>
            <a:off x="6194323" y="2107732"/>
            <a:ext cx="4333977" cy="2576400"/>
          </a:xfrm>
          <a:prstGeom prst="roundRect">
            <a:avLst>
              <a:gd name="adj" fmla="val 16667"/>
            </a:avLst>
          </a:prstGeom>
          <a:ln w="12700">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19" name="Flèche : droite 58"/>
          <p:cNvSpPr/>
          <p:nvPr/>
        </p:nvSpPr>
        <p:spPr>
          <a:xfrm>
            <a:off x="7667035" y="3600872"/>
            <a:ext cx="2115037" cy="188406"/>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20" name="Connecteur droit avec flèche 59"/>
          <p:cNvSpPr/>
          <p:nvPr/>
        </p:nvSpPr>
        <p:spPr>
          <a:xfrm flipV="1">
            <a:off x="8775548" y="3036640"/>
            <a:ext cx="2" cy="1396811"/>
          </a:xfrm>
          <a:prstGeom prst="line">
            <a:avLst/>
          </a:prstGeom>
          <a:ln w="38100">
            <a:solidFill>
              <a:srgbClr val="000000"/>
            </a:solidFill>
            <a:miter/>
            <a:tailEnd type="triangle"/>
          </a:ln>
        </p:spPr>
        <p:txBody>
          <a:bodyPr lIns="45718" tIns="45718" rIns="45718" bIns="45718"/>
          <a:lstStyle/>
          <a:p>
            <a:endParaRPr/>
          </a:p>
        </p:txBody>
      </p:sp>
      <p:sp>
        <p:nvSpPr>
          <p:cNvPr id="321" name="Connecteur droit avec flèche 60"/>
          <p:cNvSpPr/>
          <p:nvPr/>
        </p:nvSpPr>
        <p:spPr>
          <a:xfrm>
            <a:off x="8939185" y="3036640"/>
            <a:ext cx="2" cy="1396812"/>
          </a:xfrm>
          <a:prstGeom prst="line">
            <a:avLst/>
          </a:prstGeom>
          <a:ln w="38100">
            <a:solidFill>
              <a:srgbClr val="000000"/>
            </a:solidFill>
            <a:miter/>
            <a:tailEnd type="triangle"/>
          </a:ln>
        </p:spPr>
        <p:txBody>
          <a:bodyPr lIns="45718" tIns="45718" rIns="45718" bIns="45718"/>
          <a:lstStyle/>
          <a:p>
            <a:endParaRPr/>
          </a:p>
        </p:txBody>
      </p:sp>
      <p:pic>
        <p:nvPicPr>
          <p:cNvPr id="322" name="Graphique 61" descr="Graphique 61"/>
          <p:cNvPicPr>
            <a:picLocks noChangeAspect="1"/>
          </p:cNvPicPr>
          <p:nvPr/>
        </p:nvPicPr>
        <p:blipFill>
          <a:blip r:embed="rId9"/>
          <a:stretch>
            <a:fillRect/>
          </a:stretch>
        </p:blipFill>
        <p:spPr>
          <a:xfrm rot="5619742">
            <a:off x="8904581" y="3535107"/>
            <a:ext cx="673183" cy="673183"/>
          </a:xfrm>
          <a:prstGeom prst="rect">
            <a:avLst/>
          </a:prstGeom>
          <a:ln w="12700">
            <a:miter lim="400000"/>
          </a:ln>
        </p:spPr>
      </p:pic>
      <p:pic>
        <p:nvPicPr>
          <p:cNvPr id="323" name="Graphique 63" descr="Graphique 63"/>
          <p:cNvPicPr>
            <a:picLocks noChangeAspect="1"/>
          </p:cNvPicPr>
          <p:nvPr/>
        </p:nvPicPr>
        <p:blipFill>
          <a:blip r:embed="rId9"/>
          <a:stretch>
            <a:fillRect/>
          </a:stretch>
        </p:blipFill>
        <p:spPr>
          <a:xfrm rot="16200000">
            <a:off x="8151765" y="3223137"/>
            <a:ext cx="673183" cy="673183"/>
          </a:xfrm>
          <a:prstGeom prst="rect">
            <a:avLst/>
          </a:prstGeom>
          <a:ln w="12700">
            <a:miter lim="400000"/>
          </a:ln>
        </p:spPr>
      </p:pic>
      <p:sp>
        <p:nvSpPr>
          <p:cNvPr id="324" name="Flèche : droite 64"/>
          <p:cNvSpPr/>
          <p:nvPr/>
        </p:nvSpPr>
        <p:spPr>
          <a:xfrm>
            <a:off x="5862739" y="2868840"/>
            <a:ext cx="487343" cy="357406"/>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325" name="Image 67" descr="Image 67"/>
          <p:cNvPicPr>
            <a:picLocks noChangeAspect="1"/>
          </p:cNvPicPr>
          <p:nvPr/>
        </p:nvPicPr>
        <p:blipFill>
          <a:blip r:embed="rId10"/>
          <a:stretch>
            <a:fillRect/>
          </a:stretch>
        </p:blipFill>
        <p:spPr>
          <a:xfrm>
            <a:off x="467359" y="4848225"/>
            <a:ext cx="1651714" cy="2193751"/>
          </a:xfrm>
          <a:prstGeom prst="rect">
            <a:avLst/>
          </a:prstGeom>
          <a:ln>
            <a:solidFill>
              <a:srgbClr val="FF0000"/>
            </a:solidFill>
          </a:ln>
        </p:spPr>
      </p:pic>
      <p:sp>
        <p:nvSpPr>
          <p:cNvPr id="326" name="ZoneTexte 72"/>
          <p:cNvSpPr txBox="1"/>
          <p:nvPr/>
        </p:nvSpPr>
        <p:spPr>
          <a:xfrm>
            <a:off x="2293077" y="4788075"/>
            <a:ext cx="1439440" cy="1631212"/>
          </a:xfrm>
          <a:prstGeom prst="rect">
            <a:avLst/>
          </a:prstGeom>
          <a:solidFill>
            <a:srgbClr val="FFFFFF"/>
          </a:solidFill>
          <a:ln>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000">
                <a:latin typeface="+mn-lt"/>
                <a:ea typeface="+mn-ea"/>
                <a:cs typeface="+mn-cs"/>
                <a:sym typeface="Calibri"/>
              </a:defRPr>
            </a:lvl1pPr>
          </a:lstStyle>
          <a:p>
            <a:r>
              <a:rPr lang="uk-UA" dirty="0"/>
              <a:t>Одягніть повний комплект ЗІЗ, якщо це безпечно</a:t>
            </a:r>
          </a:p>
        </p:txBody>
      </p:sp>
      <p:sp>
        <p:nvSpPr>
          <p:cNvPr id="327" name="ZoneTexte 79"/>
          <p:cNvSpPr txBox="1"/>
          <p:nvPr/>
        </p:nvSpPr>
        <p:spPr>
          <a:xfrm>
            <a:off x="6539349" y="4586652"/>
            <a:ext cx="3532431" cy="710564"/>
          </a:xfrm>
          <a:prstGeom prst="rect">
            <a:avLst/>
          </a:prstGeom>
          <a:solidFill>
            <a:srgbClr val="FFFFFF"/>
          </a:solidFill>
          <a:ln>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000">
                <a:latin typeface="+mn-lt"/>
                <a:ea typeface="+mn-ea"/>
                <a:cs typeface="+mn-cs"/>
                <a:sym typeface="Calibri"/>
              </a:defRPr>
            </a:lvl1pPr>
          </a:lstStyle>
          <a:p>
            <a:r>
              <a:rPr lang="uk-UA" dirty="0"/>
              <a:t>Якщо бігти небезпечно, шукайте укриття.</a:t>
            </a:r>
          </a:p>
        </p:txBody>
      </p:sp>
      <p:pic>
        <p:nvPicPr>
          <p:cNvPr id="328" name="Image 81" descr="Image 81"/>
          <p:cNvPicPr>
            <a:picLocks noChangeAspect="1"/>
          </p:cNvPicPr>
          <p:nvPr/>
        </p:nvPicPr>
        <p:blipFill>
          <a:blip r:embed="rId11"/>
          <a:stretch>
            <a:fillRect/>
          </a:stretch>
        </p:blipFill>
        <p:spPr>
          <a:xfrm>
            <a:off x="6350079" y="5399125"/>
            <a:ext cx="3532429" cy="1642851"/>
          </a:xfrm>
          <a:prstGeom prst="rect">
            <a:avLst/>
          </a:prstGeom>
          <a:ln>
            <a:solidFill>
              <a:srgbClr val="FF0000"/>
            </a:solidFill>
          </a:ln>
        </p:spPr>
      </p:pic>
      <p:pic>
        <p:nvPicPr>
          <p:cNvPr id="329" name="Image 82" descr="Image 82"/>
          <p:cNvPicPr>
            <a:picLocks noChangeAspect="1"/>
          </p:cNvPicPr>
          <p:nvPr/>
        </p:nvPicPr>
        <p:blipFill>
          <a:blip r:embed="rId12"/>
          <a:stretch>
            <a:fillRect/>
          </a:stretch>
        </p:blipFill>
        <p:spPr>
          <a:xfrm>
            <a:off x="7324221" y="5295905"/>
            <a:ext cx="893272" cy="400112"/>
          </a:xfrm>
          <a:prstGeom prst="rect">
            <a:avLst/>
          </a:prstGeom>
          <a:ln w="12700">
            <a:miter lim="400000"/>
          </a:ln>
        </p:spPr>
      </p:pic>
      <p:pic>
        <p:nvPicPr>
          <p:cNvPr id="330" name="Graphique 5" descr="Graphique 5"/>
          <p:cNvPicPr>
            <a:picLocks noChangeAspect="1"/>
          </p:cNvPicPr>
          <p:nvPr/>
        </p:nvPicPr>
        <p:blipFill>
          <a:blip r:embed="rId13"/>
          <a:stretch>
            <a:fillRect/>
          </a:stretch>
        </p:blipFill>
        <p:spPr>
          <a:xfrm>
            <a:off x="6685467" y="3290494"/>
            <a:ext cx="914402" cy="914402"/>
          </a:xfrm>
          <a:prstGeom prst="rect">
            <a:avLst/>
          </a:prstGeom>
          <a:ln w="12700">
            <a:miter lim="400000"/>
          </a:ln>
        </p:spPr>
      </p:pic>
      <p:pic>
        <p:nvPicPr>
          <p:cNvPr id="331" name="track 4 corr.m4a" descr="track 4 corr.m4a"/>
          <p:cNvPicPr>
            <a:picLocks/>
          </p:cNvPicPr>
          <p:nvPr>
            <a:audioFile r:link="rId3"/>
            <p:extLst>
              <p:ext uri="{DAA4B4D4-6D71-4841-9C94-3DE7FCFB9230}">
                <p14:media xmlns:p14="http://schemas.microsoft.com/office/powerpoint/2010/main" r:embed="rId2"/>
              </p:ext>
            </p:extLst>
          </p:nvPr>
        </p:nvPicPr>
        <p:blipFill>
          <a:blip r:embed="rId14"/>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9498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155374" fill="hold"/>
                                        <p:tgtEl>
                                          <p:spTgt spid="3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31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4" nodeType="afterEffect">
                                  <p:stCondLst>
                                    <p:cond delay="0"/>
                                  </p:stCondLst>
                                  <p:iterate>
                                    <p:tmAbs val="0"/>
                                  </p:iterate>
                                  <p:childTnLst>
                                    <p:set>
                                      <p:cBhvr>
                                        <p:cTn id="17" fill="hold"/>
                                        <p:tgtEl>
                                          <p:spTgt spid="313"/>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314"/>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6" nodeType="afterEffect">
                                  <p:stCondLst>
                                    <p:cond delay="0"/>
                                  </p:stCondLst>
                                  <p:iterate>
                                    <p:tmAbs val="0"/>
                                  </p:iterate>
                                  <p:childTnLst>
                                    <p:set>
                                      <p:cBhvr>
                                        <p:cTn id="23" fill="hold"/>
                                        <p:tgtEl>
                                          <p:spTgt spid="3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7" nodeType="clickEffect">
                                  <p:stCondLst>
                                    <p:cond delay="0"/>
                                  </p:stCondLst>
                                  <p:iterate>
                                    <p:tmAbs val="0"/>
                                  </p:iterate>
                                  <p:childTnLst>
                                    <p:set>
                                      <p:cBhvr>
                                        <p:cTn id="27" fill="hold"/>
                                        <p:tgtEl>
                                          <p:spTgt spid="316"/>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8" nodeType="afterEffect">
                                  <p:stCondLst>
                                    <p:cond delay="0"/>
                                  </p:stCondLst>
                                  <p:iterate>
                                    <p:tmAbs val="0"/>
                                  </p:iterate>
                                  <p:childTnLst>
                                    <p:set>
                                      <p:cBhvr>
                                        <p:cTn id="30" fill="hold"/>
                                        <p:tgtEl>
                                          <p:spTgt spid="317"/>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9" nodeType="afterEffect">
                                  <p:stCondLst>
                                    <p:cond delay="0"/>
                                  </p:stCondLst>
                                  <p:iterate>
                                    <p:tmAbs val="0"/>
                                  </p:iterate>
                                  <p:childTnLst>
                                    <p:set>
                                      <p:cBhvr>
                                        <p:cTn id="33" fill="hold"/>
                                        <p:tgtEl>
                                          <p:spTgt spid="318"/>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10" nodeType="afterEffect">
                                  <p:stCondLst>
                                    <p:cond delay="0"/>
                                  </p:stCondLst>
                                  <p:iterate>
                                    <p:tmAbs val="0"/>
                                  </p:iterate>
                                  <p:childTnLst>
                                    <p:set>
                                      <p:cBhvr>
                                        <p:cTn id="36" fill="hold"/>
                                        <p:tgtEl>
                                          <p:spTgt spid="319"/>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11" nodeType="afterEffect">
                                  <p:stCondLst>
                                    <p:cond delay="0"/>
                                  </p:stCondLst>
                                  <p:iterate>
                                    <p:tmAbs val="0"/>
                                  </p:iterate>
                                  <p:childTnLst>
                                    <p:set>
                                      <p:cBhvr>
                                        <p:cTn id="39" fill="hold"/>
                                        <p:tgtEl>
                                          <p:spTgt spid="320"/>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12" nodeType="afterEffect">
                                  <p:stCondLst>
                                    <p:cond delay="0"/>
                                  </p:stCondLst>
                                  <p:iterate>
                                    <p:tmAbs val="0"/>
                                  </p:iterate>
                                  <p:childTnLst>
                                    <p:set>
                                      <p:cBhvr>
                                        <p:cTn id="42" fill="hold"/>
                                        <p:tgtEl>
                                          <p:spTgt spid="330"/>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13" nodeType="afterEffect">
                                  <p:stCondLst>
                                    <p:cond delay="0"/>
                                  </p:stCondLst>
                                  <p:iterate>
                                    <p:tmAbs val="0"/>
                                  </p:iterate>
                                  <p:childTnLst>
                                    <p:set>
                                      <p:cBhvr>
                                        <p:cTn id="45" fill="hold"/>
                                        <p:tgtEl>
                                          <p:spTgt spid="321"/>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14" nodeType="afterEffect">
                                  <p:stCondLst>
                                    <p:cond delay="0"/>
                                  </p:stCondLst>
                                  <p:iterate>
                                    <p:tmAbs val="0"/>
                                  </p:iterate>
                                  <p:childTnLst>
                                    <p:set>
                                      <p:cBhvr>
                                        <p:cTn id="48" fill="hold"/>
                                        <p:tgtEl>
                                          <p:spTgt spid="322"/>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15" nodeType="afterEffect">
                                  <p:stCondLst>
                                    <p:cond delay="0"/>
                                  </p:stCondLst>
                                  <p:iterate>
                                    <p:tmAbs val="0"/>
                                  </p:iterate>
                                  <p:childTnLst>
                                    <p:set>
                                      <p:cBhvr>
                                        <p:cTn id="51" fill="hold"/>
                                        <p:tgtEl>
                                          <p:spTgt spid="323"/>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16" nodeType="afterEffect">
                                  <p:stCondLst>
                                    <p:cond delay="0"/>
                                  </p:stCondLst>
                                  <p:iterate>
                                    <p:tmAbs val="0"/>
                                  </p:iterate>
                                  <p:childTnLst>
                                    <p:set>
                                      <p:cBhvr>
                                        <p:cTn id="54" fill="hold"/>
                                        <p:tgtEl>
                                          <p:spTgt spid="3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7" nodeType="clickEffect">
                                  <p:stCondLst>
                                    <p:cond delay="0"/>
                                  </p:stCondLst>
                                  <p:iterate>
                                    <p:tmAbs val="0"/>
                                  </p:iterate>
                                  <p:childTnLst>
                                    <p:set>
                                      <p:cBhvr>
                                        <p:cTn id="58" fill="hold"/>
                                        <p:tgtEl>
                                          <p:spTgt spid="327"/>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18" nodeType="afterEffect">
                                  <p:stCondLst>
                                    <p:cond delay="0"/>
                                  </p:stCondLst>
                                  <p:iterate>
                                    <p:tmAbs val="0"/>
                                  </p:iterate>
                                  <p:childTnLst>
                                    <p:set>
                                      <p:cBhvr>
                                        <p:cTn id="61" fill="hold"/>
                                        <p:tgtEl>
                                          <p:spTgt spid="328"/>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19" nodeType="afterEffect">
                                  <p:stCondLst>
                                    <p:cond delay="0"/>
                                  </p:stCondLst>
                                  <p:iterate>
                                    <p:tmAbs val="0"/>
                                  </p:iterate>
                                  <p:childTnLst>
                                    <p:set>
                                      <p:cBhvr>
                                        <p:cTn id="64" fill="hold"/>
                                        <p:tgtEl>
                                          <p:spTgt spid="32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20" nodeType="clickEffect">
                                  <p:stCondLst>
                                    <p:cond delay="0"/>
                                  </p:stCondLst>
                                  <p:iterate>
                                    <p:tmAbs val="0"/>
                                  </p:iterate>
                                  <p:childTnLst>
                                    <p:set>
                                      <p:cBhvr>
                                        <p:cTn id="68" fill="hold"/>
                                        <p:tgtEl>
                                          <p:spTgt spid="325"/>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grpId="21" nodeType="afterEffect">
                                  <p:stCondLst>
                                    <p:cond delay="0"/>
                                  </p:stCondLst>
                                  <p:iterate>
                                    <p:tmAbs val="0"/>
                                  </p:iterate>
                                  <p:childTnLst>
                                    <p:set>
                                      <p:cBhvr>
                                        <p:cTn id="71" fill="hold"/>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2" fill="hold" display="0">
                  <p:stCondLst>
                    <p:cond delay="indefinite"/>
                  </p:stCondLst>
                </p:cTn>
                <p:tgtEl>
                  <p:spTgt spid="331"/>
                </p:tgtEl>
              </p:cMediaNode>
            </p:audio>
          </p:childTnLst>
        </p:cTn>
      </p:par>
    </p:tnLst>
    <p:bldLst>
      <p:bldP spid="311" grpId="3" animBg="1" advAuto="0"/>
      <p:bldP spid="312" grpId="2" animBg="1" advAuto="0"/>
      <p:bldP spid="313" grpId="4" animBg="1" advAuto="0"/>
      <p:bldP spid="314" grpId="5" animBg="1" advAuto="0"/>
      <p:bldP spid="315" grpId="6" animBg="1" advAuto="0"/>
      <p:bldP spid="316" grpId="7" animBg="1" advAuto="0"/>
      <p:bldP spid="317" grpId="8" animBg="1" advAuto="0"/>
      <p:bldP spid="318" grpId="9" animBg="1" advAuto="0"/>
      <p:bldP spid="319" grpId="10" animBg="1" advAuto="0"/>
      <p:bldP spid="320" grpId="11" animBg="1" advAuto="0"/>
      <p:bldP spid="321" grpId="13" animBg="1" advAuto="0"/>
      <p:bldP spid="322" grpId="14" animBg="1" advAuto="0"/>
      <p:bldP spid="323" grpId="15" animBg="1" advAuto="0"/>
      <p:bldP spid="324" grpId="16" animBg="1" advAuto="0"/>
      <p:bldP spid="325" grpId="20" animBg="1" advAuto="0"/>
      <p:bldP spid="326" grpId="21" animBg="1" advAuto="0"/>
      <p:bldP spid="327" grpId="17" animBg="1" advAuto="0"/>
      <p:bldP spid="328" grpId="18" animBg="1" advAuto="0"/>
      <p:bldP spid="329" grpId="19" animBg="1" advAuto="0"/>
      <p:bldP spid="330" grpId="12" animBg="1" advAuto="0"/>
    </p:bldLst>
  </p:timing>
  <p:extLst>
    <p:ext uri="{E180D4A7-C9FB-4DFB-919C-405C955672EB}">
      <p14:showEvtLst xmlns:p14="http://schemas.microsoft.com/office/powerpoint/2010/main">
        <p14:playEvt time="22" objId="331"/>
        <p14:stopEvt time="94980" objId="331"/>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Espace réservé du contenu 3"/>
          <p:cNvSpPr txBox="1"/>
          <p:nvPr/>
        </p:nvSpPr>
        <p:spPr>
          <a:xfrm>
            <a:off x="1121841" y="1282298"/>
            <a:ext cx="7110442"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800" b="1">
                <a:solidFill>
                  <a:srgbClr val="FF0000"/>
                </a:solidFill>
              </a:defRPr>
            </a:lvl1pPr>
          </a:lstStyle>
          <a:p>
            <a:r>
              <a:rPr lang="uk-UA" sz="2400" dirty="0"/>
              <a:t>Евакуаційний комплект – Особистий рюкзак</a:t>
            </a:r>
          </a:p>
        </p:txBody>
      </p:sp>
      <p:sp>
        <p:nvSpPr>
          <p:cNvPr id="336" name="Connecteur droit 24"/>
          <p:cNvSpPr/>
          <p:nvPr/>
        </p:nvSpPr>
        <p:spPr>
          <a:xfrm flipV="1">
            <a:off x="283777" y="143791"/>
            <a:ext cx="10182196" cy="30379"/>
          </a:xfrm>
          <a:prstGeom prst="line">
            <a:avLst/>
          </a:prstGeom>
          <a:ln w="203200">
            <a:solidFill>
              <a:srgbClr val="595959"/>
            </a:solidFill>
            <a:miter/>
          </a:ln>
        </p:spPr>
        <p:txBody>
          <a:bodyPr lIns="45718" tIns="45718" rIns="45718" bIns="45718"/>
          <a:lstStyle/>
          <a:p>
            <a:endParaRPr/>
          </a:p>
        </p:txBody>
      </p:sp>
      <p:grpSp>
        <p:nvGrpSpPr>
          <p:cNvPr id="339" name="Organigramme : Connecteur 25"/>
          <p:cNvGrpSpPr/>
          <p:nvPr/>
        </p:nvGrpSpPr>
        <p:grpSpPr>
          <a:xfrm>
            <a:off x="92305" y="108203"/>
            <a:ext cx="533342" cy="575278"/>
            <a:chOff x="0" y="0"/>
            <a:chExt cx="533341" cy="575276"/>
          </a:xfrm>
        </p:grpSpPr>
        <p:sp>
          <p:nvSpPr>
            <p:cNvPr id="337"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338" name="6"/>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6</a:t>
              </a:r>
            </a:p>
          </p:txBody>
        </p:sp>
      </p:grpSp>
      <p:sp>
        <p:nvSpPr>
          <p:cNvPr id="340" name="ZoneTexte 35"/>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341" name="ZoneTexte 37"/>
          <p:cNvSpPr txBox="1"/>
          <p:nvPr/>
        </p:nvSpPr>
        <p:spPr>
          <a:xfrm>
            <a:off x="581572" y="296025"/>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grpSp>
        <p:nvGrpSpPr>
          <p:cNvPr id="346" name="Groupe 40"/>
          <p:cNvGrpSpPr/>
          <p:nvPr/>
        </p:nvGrpSpPr>
        <p:grpSpPr>
          <a:xfrm>
            <a:off x="9710148" y="90"/>
            <a:ext cx="1008913" cy="366374"/>
            <a:chOff x="-42406" y="0"/>
            <a:chExt cx="1008911" cy="366372"/>
          </a:xfrm>
        </p:grpSpPr>
        <p:grpSp>
          <p:nvGrpSpPr>
            <p:cNvPr id="344" name="Groupe 43"/>
            <p:cNvGrpSpPr/>
            <p:nvPr/>
          </p:nvGrpSpPr>
          <p:grpSpPr>
            <a:xfrm>
              <a:off x="-42406" y="15484"/>
              <a:ext cx="890945" cy="350888"/>
              <a:chOff x="-42406" y="0"/>
              <a:chExt cx="890944" cy="350887"/>
            </a:xfrm>
          </p:grpSpPr>
          <p:pic>
            <p:nvPicPr>
              <p:cNvPr id="342" name="Image 48" descr="Image 48"/>
              <p:cNvPicPr>
                <a:picLocks noChangeAspect="1"/>
              </p:cNvPicPr>
              <p:nvPr/>
            </p:nvPicPr>
            <p:blipFill>
              <a:blip r:embed="rId6"/>
              <a:srcRect t="15132" b="6287"/>
              <a:stretch>
                <a:fillRect/>
              </a:stretch>
            </p:blipFill>
            <p:spPr>
              <a:xfrm>
                <a:off x="38695" y="0"/>
                <a:ext cx="776276" cy="350887"/>
              </a:xfrm>
              <a:prstGeom prst="rect">
                <a:avLst/>
              </a:prstGeom>
              <a:ln w="12700" cap="flat">
                <a:noFill/>
                <a:miter lim="400000"/>
              </a:ln>
              <a:effectLst/>
            </p:spPr>
          </p:pic>
          <p:sp>
            <p:nvSpPr>
              <p:cNvPr id="343" name="ZoneTexte 62"/>
              <p:cNvSpPr/>
              <p:nvPr/>
            </p:nvSpPr>
            <p:spPr>
              <a:xfrm>
                <a:off x="-42406" y="292964"/>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345" name="ZoneTexte 44"/>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347" name="Image 63" descr="Image 63"/>
          <p:cNvPicPr>
            <a:picLocks noChangeAspect="1"/>
          </p:cNvPicPr>
          <p:nvPr/>
        </p:nvPicPr>
        <p:blipFill>
          <a:blip r:embed="rId7"/>
          <a:stretch>
            <a:fillRect/>
          </a:stretch>
        </p:blipFill>
        <p:spPr>
          <a:xfrm>
            <a:off x="1668796" y="5958204"/>
            <a:ext cx="1434677" cy="958365"/>
          </a:xfrm>
          <a:prstGeom prst="rect">
            <a:avLst/>
          </a:prstGeom>
          <a:ln w="12700">
            <a:miter lim="400000"/>
          </a:ln>
        </p:spPr>
      </p:pic>
      <p:grpSp>
        <p:nvGrpSpPr>
          <p:cNvPr id="350" name="Image 68"/>
          <p:cNvGrpSpPr/>
          <p:nvPr/>
        </p:nvGrpSpPr>
        <p:grpSpPr>
          <a:xfrm>
            <a:off x="7120793" y="3813344"/>
            <a:ext cx="1101281" cy="1557767"/>
            <a:chOff x="0" y="0"/>
            <a:chExt cx="1101280" cy="1557766"/>
          </a:xfrm>
        </p:grpSpPr>
        <p:sp>
          <p:nvSpPr>
            <p:cNvPr id="348" name="Прямоугольник"/>
            <p:cNvSpPr/>
            <p:nvPr/>
          </p:nvSpPr>
          <p:spPr>
            <a:xfrm rot="16200000">
              <a:off x="-228244" y="228242"/>
              <a:ext cx="1557767" cy="1101281"/>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n-lt"/>
                  <a:ea typeface="+mn-ea"/>
                  <a:cs typeface="+mn-cs"/>
                  <a:sym typeface="Calibri"/>
                </a:defRPr>
              </a:pPr>
              <a:endParaRPr/>
            </a:p>
          </p:txBody>
        </p:sp>
        <p:pic>
          <p:nvPicPr>
            <p:cNvPr id="349" name="image39.png" descr="image39.png"/>
            <p:cNvPicPr>
              <a:picLocks noChangeAspect="1"/>
            </p:cNvPicPr>
            <p:nvPr/>
          </p:nvPicPr>
          <p:blipFill>
            <a:blip r:embed="rId8"/>
            <a:stretch>
              <a:fillRect/>
            </a:stretch>
          </p:blipFill>
          <p:spPr>
            <a:xfrm rot="16200000">
              <a:off x="-228244" y="228242"/>
              <a:ext cx="1557767" cy="1101281"/>
            </a:xfrm>
            <a:prstGeom prst="rect">
              <a:avLst/>
            </a:prstGeom>
            <a:ln w="12700" cap="flat">
              <a:solidFill>
                <a:srgbClr val="B2E11B"/>
              </a:solidFill>
              <a:prstDash val="solid"/>
              <a:round/>
            </a:ln>
            <a:effectLst/>
          </p:spPr>
        </p:pic>
      </p:grpSp>
      <p:pic>
        <p:nvPicPr>
          <p:cNvPr id="351" name="Image 69" descr="Image 69"/>
          <p:cNvPicPr>
            <a:picLocks noChangeAspect="1"/>
          </p:cNvPicPr>
          <p:nvPr/>
        </p:nvPicPr>
        <p:blipFill>
          <a:blip r:embed="rId9"/>
          <a:stretch>
            <a:fillRect/>
          </a:stretch>
        </p:blipFill>
        <p:spPr>
          <a:xfrm>
            <a:off x="8465942" y="3827133"/>
            <a:ext cx="1119266" cy="1543979"/>
          </a:xfrm>
          <a:prstGeom prst="rect">
            <a:avLst/>
          </a:prstGeom>
          <a:ln>
            <a:solidFill>
              <a:srgbClr val="0070C0"/>
            </a:solidFill>
          </a:ln>
        </p:spPr>
      </p:pic>
      <p:pic>
        <p:nvPicPr>
          <p:cNvPr id="352" name="Image 70" descr="Image 70"/>
          <p:cNvPicPr>
            <a:picLocks noChangeAspect="1"/>
          </p:cNvPicPr>
          <p:nvPr/>
        </p:nvPicPr>
        <p:blipFill>
          <a:blip r:embed="rId10"/>
          <a:stretch>
            <a:fillRect/>
          </a:stretch>
        </p:blipFill>
        <p:spPr>
          <a:xfrm>
            <a:off x="329371" y="6100290"/>
            <a:ext cx="1257628" cy="841659"/>
          </a:xfrm>
          <a:prstGeom prst="rect">
            <a:avLst/>
          </a:prstGeom>
          <a:ln w="12700">
            <a:miter lim="400000"/>
          </a:ln>
        </p:spPr>
      </p:pic>
      <p:pic>
        <p:nvPicPr>
          <p:cNvPr id="353" name="Image 76" descr="Image 76"/>
          <p:cNvPicPr>
            <a:picLocks noChangeAspect="1"/>
          </p:cNvPicPr>
          <p:nvPr/>
        </p:nvPicPr>
        <p:blipFill>
          <a:blip r:embed="rId11"/>
          <a:stretch>
            <a:fillRect/>
          </a:stretch>
        </p:blipFill>
        <p:spPr>
          <a:xfrm>
            <a:off x="5108121" y="3741549"/>
            <a:ext cx="1292676" cy="1040560"/>
          </a:xfrm>
          <a:prstGeom prst="rect">
            <a:avLst/>
          </a:prstGeom>
          <a:ln w="12700">
            <a:miter lim="400000"/>
          </a:ln>
        </p:spPr>
      </p:pic>
      <p:sp>
        <p:nvSpPr>
          <p:cNvPr id="354" name="Rectangle 81"/>
          <p:cNvSpPr/>
          <p:nvPr/>
        </p:nvSpPr>
        <p:spPr>
          <a:xfrm>
            <a:off x="310725" y="5829720"/>
            <a:ext cx="2866795" cy="1159625"/>
          </a:xfrm>
          <a:prstGeom prst="rect">
            <a:avLst/>
          </a:prstGeom>
          <a:ln w="28575">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355" name="Picture 2" descr="Picture 2"/>
          <p:cNvPicPr>
            <a:picLocks noChangeAspect="1"/>
          </p:cNvPicPr>
          <p:nvPr/>
        </p:nvPicPr>
        <p:blipFill>
          <a:blip r:embed="rId12"/>
          <a:stretch>
            <a:fillRect/>
          </a:stretch>
        </p:blipFill>
        <p:spPr>
          <a:xfrm>
            <a:off x="2262126" y="3732838"/>
            <a:ext cx="1895895" cy="1895895"/>
          </a:xfrm>
          <a:prstGeom prst="rect">
            <a:avLst/>
          </a:prstGeom>
          <a:ln w="12700">
            <a:miter lim="400000"/>
          </a:ln>
        </p:spPr>
      </p:pic>
      <p:pic>
        <p:nvPicPr>
          <p:cNvPr id="356" name="Picture 4" descr="Picture 4"/>
          <p:cNvPicPr>
            <a:picLocks noChangeAspect="1"/>
          </p:cNvPicPr>
          <p:nvPr/>
        </p:nvPicPr>
        <p:blipFill>
          <a:blip r:embed="rId13"/>
          <a:stretch>
            <a:fillRect/>
          </a:stretch>
        </p:blipFill>
        <p:spPr>
          <a:xfrm>
            <a:off x="3529534" y="3775754"/>
            <a:ext cx="802356" cy="708856"/>
          </a:xfrm>
          <a:prstGeom prst="rect">
            <a:avLst/>
          </a:prstGeom>
          <a:ln w="12700">
            <a:miter lim="400000"/>
          </a:ln>
        </p:spPr>
      </p:pic>
      <p:pic>
        <p:nvPicPr>
          <p:cNvPr id="357" name="Image 67" descr="Image 67"/>
          <p:cNvPicPr>
            <a:picLocks noChangeAspect="1"/>
          </p:cNvPicPr>
          <p:nvPr/>
        </p:nvPicPr>
        <p:blipFill>
          <a:blip r:embed="rId14"/>
          <a:stretch>
            <a:fillRect/>
          </a:stretch>
        </p:blipFill>
        <p:spPr>
          <a:xfrm>
            <a:off x="3669526" y="4782106"/>
            <a:ext cx="894649" cy="476772"/>
          </a:xfrm>
          <a:prstGeom prst="rect">
            <a:avLst/>
          </a:prstGeom>
          <a:ln w="12700">
            <a:miter lim="400000"/>
          </a:ln>
        </p:spPr>
      </p:pic>
      <p:pic>
        <p:nvPicPr>
          <p:cNvPr id="358" name="Image 87" descr="Image 87"/>
          <p:cNvPicPr>
            <a:picLocks noChangeAspect="1"/>
          </p:cNvPicPr>
          <p:nvPr/>
        </p:nvPicPr>
        <p:blipFill>
          <a:blip r:embed="rId15"/>
          <a:stretch>
            <a:fillRect/>
          </a:stretch>
        </p:blipFill>
        <p:spPr>
          <a:xfrm>
            <a:off x="257196" y="5798158"/>
            <a:ext cx="436056" cy="390680"/>
          </a:xfrm>
          <a:prstGeom prst="rect">
            <a:avLst/>
          </a:prstGeom>
          <a:ln w="12700">
            <a:miter lim="400000"/>
          </a:ln>
        </p:spPr>
      </p:pic>
      <p:pic>
        <p:nvPicPr>
          <p:cNvPr id="359" name="Image 65" descr="Image 65"/>
          <p:cNvPicPr>
            <a:picLocks noChangeAspect="1"/>
          </p:cNvPicPr>
          <p:nvPr/>
        </p:nvPicPr>
        <p:blipFill>
          <a:blip r:embed="rId16"/>
          <a:stretch>
            <a:fillRect/>
          </a:stretch>
        </p:blipFill>
        <p:spPr>
          <a:xfrm>
            <a:off x="257196" y="3683811"/>
            <a:ext cx="2185473" cy="2006897"/>
          </a:xfrm>
          <a:prstGeom prst="rect">
            <a:avLst/>
          </a:prstGeom>
          <a:ln w="15875">
            <a:solidFill>
              <a:srgbClr val="FF0000"/>
            </a:solidFill>
          </a:ln>
        </p:spPr>
      </p:pic>
      <p:pic>
        <p:nvPicPr>
          <p:cNvPr id="360" name="Image 86" descr="Image 86"/>
          <p:cNvPicPr>
            <a:picLocks noChangeAspect="1"/>
          </p:cNvPicPr>
          <p:nvPr/>
        </p:nvPicPr>
        <p:blipFill>
          <a:blip r:embed="rId17"/>
          <a:stretch>
            <a:fillRect/>
          </a:stretch>
        </p:blipFill>
        <p:spPr>
          <a:xfrm>
            <a:off x="177272" y="3413235"/>
            <a:ext cx="893270" cy="400112"/>
          </a:xfrm>
          <a:prstGeom prst="rect">
            <a:avLst/>
          </a:prstGeom>
          <a:ln w="12700">
            <a:miter lim="400000"/>
          </a:ln>
        </p:spPr>
      </p:pic>
      <p:sp>
        <p:nvSpPr>
          <p:cNvPr id="361" name="ZoneTexte 89"/>
          <p:cNvSpPr txBox="1"/>
          <p:nvPr/>
        </p:nvSpPr>
        <p:spPr>
          <a:xfrm>
            <a:off x="1165871" y="1837047"/>
            <a:ext cx="7254352" cy="16312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26576" indent="-326576">
              <a:buSzPct val="100000"/>
              <a:buChar char="-"/>
              <a:defRPr sz="2400" b="1">
                <a:solidFill>
                  <a:srgbClr val="FF0000"/>
                </a:solidFill>
              </a:defRPr>
            </a:pPr>
            <a:r>
              <a:rPr lang="uk-UA" sz="2000" dirty="0"/>
              <a:t>Захисний евакуаційний капюшон </a:t>
            </a:r>
          </a:p>
          <a:p>
            <a:pPr marL="326576" indent="-326576">
              <a:buSzPct val="100000"/>
              <a:buChar char="-"/>
              <a:defRPr sz="2400" b="1"/>
            </a:pPr>
            <a:r>
              <a:rPr lang="uk-UA" sz="2000" dirty="0"/>
              <a:t>Комбінезон, </a:t>
            </a:r>
            <a:r>
              <a:rPr lang="uk-UA" sz="2000" noProof="1"/>
              <a:t>бахіли</a:t>
            </a:r>
            <a:r>
              <a:rPr lang="uk-UA" sz="2000" dirty="0"/>
              <a:t> (калоші), подвійні рукавички </a:t>
            </a:r>
          </a:p>
          <a:p>
            <a:pPr marL="326576" indent="-326576">
              <a:buSzPct val="100000"/>
              <a:buChar char="-"/>
              <a:defRPr sz="2400" b="1"/>
            </a:pPr>
            <a:r>
              <a:rPr lang="uk-UA" sz="2000" dirty="0"/>
              <a:t>Засоби сухої дезактивації (губка з </a:t>
            </a:r>
            <a:r>
              <a:rPr lang="uk-UA" sz="2000" noProof="1"/>
              <a:t>реактивно-дезактивуючим лосьйоном</a:t>
            </a:r>
            <a:r>
              <a:rPr lang="uk-UA" sz="2000" dirty="0"/>
              <a:t>)</a:t>
            </a:r>
          </a:p>
          <a:p>
            <a:pPr marL="326576" indent="-326576">
              <a:buSzPct val="100000"/>
              <a:buChar char="-"/>
              <a:defRPr sz="2400" b="1"/>
            </a:pPr>
            <a:r>
              <a:rPr lang="uk-UA" sz="2000" dirty="0"/>
              <a:t>Нейтралізуючий реагент - антидот  </a:t>
            </a:r>
          </a:p>
        </p:txBody>
      </p:sp>
      <p:pic>
        <p:nvPicPr>
          <p:cNvPr id="362" name="Picture 4" descr="Picture 4"/>
          <p:cNvPicPr>
            <a:picLocks noChangeAspect="1"/>
          </p:cNvPicPr>
          <p:nvPr/>
        </p:nvPicPr>
        <p:blipFill>
          <a:blip r:embed="rId13"/>
          <a:stretch>
            <a:fillRect/>
          </a:stretch>
        </p:blipFill>
        <p:spPr>
          <a:xfrm>
            <a:off x="3517574" y="3775754"/>
            <a:ext cx="802356" cy="708856"/>
          </a:xfrm>
          <a:prstGeom prst="rect">
            <a:avLst/>
          </a:prstGeom>
          <a:ln w="12700">
            <a:miter lim="400000"/>
          </a:ln>
        </p:spPr>
      </p:pic>
      <p:pic>
        <p:nvPicPr>
          <p:cNvPr id="363" name="Image 91" descr="Image 91"/>
          <p:cNvPicPr>
            <a:picLocks noChangeAspect="1"/>
          </p:cNvPicPr>
          <p:nvPr/>
        </p:nvPicPr>
        <p:blipFill>
          <a:blip r:embed="rId14"/>
          <a:stretch>
            <a:fillRect/>
          </a:stretch>
        </p:blipFill>
        <p:spPr>
          <a:xfrm>
            <a:off x="3657567" y="4782106"/>
            <a:ext cx="894650" cy="476772"/>
          </a:xfrm>
          <a:prstGeom prst="rect">
            <a:avLst/>
          </a:prstGeom>
          <a:ln w="12700">
            <a:miter lim="400000"/>
          </a:ln>
        </p:spPr>
      </p:pic>
      <p:sp>
        <p:nvSpPr>
          <p:cNvPr id="364" name="Rectangle 92"/>
          <p:cNvSpPr/>
          <p:nvPr/>
        </p:nvSpPr>
        <p:spPr>
          <a:xfrm>
            <a:off x="2577630" y="3677336"/>
            <a:ext cx="1986546" cy="2006895"/>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365" name="Graphique 4" descr="Graphique 4"/>
          <p:cNvPicPr>
            <a:picLocks noChangeAspect="1"/>
          </p:cNvPicPr>
          <p:nvPr/>
        </p:nvPicPr>
        <p:blipFill>
          <a:blip r:embed="rId18"/>
          <a:stretch>
            <a:fillRect/>
          </a:stretch>
        </p:blipFill>
        <p:spPr>
          <a:xfrm>
            <a:off x="7779949" y="1398556"/>
            <a:ext cx="1734612" cy="1734611"/>
          </a:xfrm>
          <a:prstGeom prst="rect">
            <a:avLst/>
          </a:prstGeom>
          <a:ln w="12700">
            <a:miter lim="400000"/>
          </a:ln>
        </p:spPr>
      </p:pic>
      <p:pic>
        <p:nvPicPr>
          <p:cNvPr id="366" name="Graphique 6" descr="Graphique 6"/>
          <p:cNvPicPr>
            <a:picLocks noChangeAspect="1"/>
          </p:cNvPicPr>
          <p:nvPr/>
        </p:nvPicPr>
        <p:blipFill>
          <a:blip r:embed="rId19"/>
          <a:stretch>
            <a:fillRect/>
          </a:stretch>
        </p:blipFill>
        <p:spPr>
          <a:xfrm>
            <a:off x="9280383" y="1811983"/>
            <a:ext cx="1185590" cy="1185589"/>
          </a:xfrm>
          <a:prstGeom prst="rect">
            <a:avLst/>
          </a:prstGeom>
          <a:ln w="12700">
            <a:miter lim="400000"/>
          </a:ln>
        </p:spPr>
      </p:pic>
      <p:pic>
        <p:nvPicPr>
          <p:cNvPr id="367" name="Image 93" descr="Image 93"/>
          <p:cNvPicPr>
            <a:picLocks noChangeAspect="1"/>
          </p:cNvPicPr>
          <p:nvPr/>
        </p:nvPicPr>
        <p:blipFill>
          <a:blip r:embed="rId17"/>
          <a:stretch>
            <a:fillRect/>
          </a:stretch>
        </p:blipFill>
        <p:spPr>
          <a:xfrm>
            <a:off x="8200618" y="2221765"/>
            <a:ext cx="893272" cy="400112"/>
          </a:xfrm>
          <a:prstGeom prst="rect">
            <a:avLst/>
          </a:prstGeom>
          <a:ln w="12700">
            <a:miter lim="400000"/>
          </a:ln>
        </p:spPr>
      </p:pic>
      <p:pic>
        <p:nvPicPr>
          <p:cNvPr id="368" name="Image 3" descr="Image 3"/>
          <p:cNvPicPr>
            <a:picLocks noChangeAspect="1"/>
          </p:cNvPicPr>
          <p:nvPr/>
        </p:nvPicPr>
        <p:blipFill>
          <a:blip r:embed="rId20"/>
          <a:stretch>
            <a:fillRect/>
          </a:stretch>
        </p:blipFill>
        <p:spPr>
          <a:xfrm rot="13347068">
            <a:off x="4651242" y="4821570"/>
            <a:ext cx="1220231" cy="570977"/>
          </a:xfrm>
          <a:prstGeom prst="rect">
            <a:avLst/>
          </a:prstGeom>
          <a:ln w="12700">
            <a:miter lim="400000"/>
          </a:ln>
        </p:spPr>
      </p:pic>
      <p:pic>
        <p:nvPicPr>
          <p:cNvPr id="369" name="Picture 8" descr="Picture 8"/>
          <p:cNvPicPr>
            <a:picLocks noChangeAspect="1"/>
          </p:cNvPicPr>
          <p:nvPr/>
        </p:nvPicPr>
        <p:blipFill>
          <a:blip r:embed="rId21"/>
          <a:stretch>
            <a:fillRect/>
          </a:stretch>
        </p:blipFill>
        <p:spPr>
          <a:xfrm>
            <a:off x="5667511" y="4520019"/>
            <a:ext cx="1229854" cy="1229854"/>
          </a:xfrm>
          <a:prstGeom prst="rect">
            <a:avLst/>
          </a:prstGeom>
          <a:ln w="12700">
            <a:miter lim="400000"/>
          </a:ln>
        </p:spPr>
      </p:pic>
      <p:pic>
        <p:nvPicPr>
          <p:cNvPr id="370" name="track 5.m4a" descr="track 5.m4a"/>
          <p:cNvPicPr>
            <a:picLocks/>
          </p:cNvPicPr>
          <p:nvPr>
            <a:audioFile r:link="rId3"/>
            <p:extLst>
              <p:ext uri="{DAA4B4D4-6D71-4841-9C94-3DE7FCFB9230}">
                <p14:media xmlns:p14="http://schemas.microsoft.com/office/powerpoint/2010/main" r:embed="rId2"/>
              </p:ext>
            </p:extLst>
          </p:nvPr>
        </p:nvPicPr>
        <p:blipFill>
          <a:blip r:embed="rId22"/>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8633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238911" fill="hold"/>
                                        <p:tgtEl>
                                          <p:spTgt spid="37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5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360"/>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361">
                                            <p:bg/>
                                          </p:spTgt>
                                        </p:tgtEl>
                                        <p:attrNameLst>
                                          <p:attrName>style.visibility</p:attrName>
                                        </p:attrNameLst>
                                      </p:cBhvr>
                                      <p:to>
                                        <p:strVal val="visible"/>
                                      </p:to>
                                    </p:set>
                                  </p:childTnLst>
                                </p:cTn>
                              </p:par>
                              <p:par>
                                <p:cTn id="17" presetID="1" presetClass="entr" presetSubtype="0" fill="hold" grpId="4" nodeType="withEffect">
                                  <p:stCondLst>
                                    <p:cond delay="0"/>
                                  </p:stCondLst>
                                  <p:iterate>
                                    <p:tmAbs val="0"/>
                                  </p:iterate>
                                  <p:childTnLst>
                                    <p:set>
                                      <p:cBhvr>
                                        <p:cTn id="18" fill="hold"/>
                                        <p:tgtEl>
                                          <p:spTgt spid="361">
                                            <p:txEl>
                                              <p:pRg st="0" end="0"/>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4" nodeType="afterEffect">
                                  <p:stCondLst>
                                    <p:cond delay="0"/>
                                  </p:stCondLst>
                                  <p:iterate>
                                    <p:tmAbs val="0"/>
                                  </p:iterate>
                                  <p:childTnLst>
                                    <p:set>
                                      <p:cBhvr>
                                        <p:cTn id="21" fill="hold"/>
                                        <p:tgtEl>
                                          <p:spTgt spid="361">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5" nodeType="clickEffect">
                                  <p:stCondLst>
                                    <p:cond delay="0"/>
                                  </p:stCondLst>
                                  <p:iterate>
                                    <p:tmAbs val="0"/>
                                  </p:iterate>
                                  <p:childTnLst>
                                    <p:set>
                                      <p:cBhvr>
                                        <p:cTn id="25" fill="hold"/>
                                        <p:tgtEl>
                                          <p:spTgt spid="347"/>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6" nodeType="afterEffect">
                                  <p:stCondLst>
                                    <p:cond delay="0"/>
                                  </p:stCondLst>
                                  <p:iterate>
                                    <p:tmAbs val="0"/>
                                  </p:iterate>
                                  <p:childTnLst>
                                    <p:set>
                                      <p:cBhvr>
                                        <p:cTn id="28" fill="hold"/>
                                        <p:tgtEl>
                                          <p:spTgt spid="352"/>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7" nodeType="afterEffect">
                                  <p:stCondLst>
                                    <p:cond delay="0"/>
                                  </p:stCondLst>
                                  <p:iterate>
                                    <p:tmAbs val="0"/>
                                  </p:iterate>
                                  <p:childTnLst>
                                    <p:set>
                                      <p:cBhvr>
                                        <p:cTn id="31" fill="hold"/>
                                        <p:tgtEl>
                                          <p:spTgt spid="354"/>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8" nodeType="afterEffect">
                                  <p:stCondLst>
                                    <p:cond delay="0"/>
                                  </p:stCondLst>
                                  <p:iterate>
                                    <p:tmAbs val="0"/>
                                  </p:iterate>
                                  <p:childTnLst>
                                    <p:set>
                                      <p:cBhvr>
                                        <p:cTn id="34" fill="hold"/>
                                        <p:tgtEl>
                                          <p:spTgt spid="3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9" nodeType="clickEffect">
                                  <p:stCondLst>
                                    <p:cond delay="0"/>
                                  </p:stCondLst>
                                  <p:iterate>
                                    <p:tmAbs val="0"/>
                                  </p:iterate>
                                  <p:childTnLst>
                                    <p:set>
                                      <p:cBhvr>
                                        <p:cTn id="38" fill="hold"/>
                                        <p:tgtEl>
                                          <p:spTgt spid="356"/>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10" nodeType="afterEffect">
                                  <p:stCondLst>
                                    <p:cond delay="0"/>
                                  </p:stCondLst>
                                  <p:iterate>
                                    <p:tmAbs val="0"/>
                                  </p:iterate>
                                  <p:childTnLst>
                                    <p:set>
                                      <p:cBhvr>
                                        <p:cTn id="41" fill="hold"/>
                                        <p:tgtEl>
                                          <p:spTgt spid="357"/>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11" nodeType="afterEffect">
                                  <p:stCondLst>
                                    <p:cond delay="0"/>
                                  </p:stCondLst>
                                  <p:iterate>
                                    <p:tmAbs val="0"/>
                                  </p:iterate>
                                  <p:childTnLst>
                                    <p:set>
                                      <p:cBhvr>
                                        <p:cTn id="44" fill="hold"/>
                                        <p:tgtEl>
                                          <p:spTgt spid="355"/>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12" nodeType="afterEffect">
                                  <p:stCondLst>
                                    <p:cond delay="0"/>
                                  </p:stCondLst>
                                  <p:iterate>
                                    <p:tmAbs val="0"/>
                                  </p:iterate>
                                  <p:childTnLst>
                                    <p:set>
                                      <p:cBhvr>
                                        <p:cTn id="47" fill="hold"/>
                                        <p:tgtEl>
                                          <p:spTgt spid="362"/>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13" nodeType="afterEffect">
                                  <p:stCondLst>
                                    <p:cond delay="0"/>
                                  </p:stCondLst>
                                  <p:iterate>
                                    <p:tmAbs val="0"/>
                                  </p:iterate>
                                  <p:childTnLst>
                                    <p:set>
                                      <p:cBhvr>
                                        <p:cTn id="50" fill="hold"/>
                                        <p:tgtEl>
                                          <p:spTgt spid="363"/>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14" nodeType="afterEffect">
                                  <p:stCondLst>
                                    <p:cond delay="0"/>
                                  </p:stCondLst>
                                  <p:iterate>
                                    <p:tmAbs val="0"/>
                                  </p:iterate>
                                  <p:childTnLst>
                                    <p:set>
                                      <p:cBhvr>
                                        <p:cTn id="53" fill="hold"/>
                                        <p:tgtEl>
                                          <p:spTgt spid="364"/>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4" nodeType="afterEffect">
                                  <p:stCondLst>
                                    <p:cond delay="0"/>
                                  </p:stCondLst>
                                  <p:iterate>
                                    <p:tmAbs val="0"/>
                                  </p:iterate>
                                  <p:childTnLst>
                                    <p:set>
                                      <p:cBhvr>
                                        <p:cTn id="56" fill="hold"/>
                                        <p:tgtEl>
                                          <p:spTgt spid="361">
                                            <p:txEl>
                                              <p:pRg st="2" end="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4" nodeType="clickEffect">
                                  <p:stCondLst>
                                    <p:cond delay="0"/>
                                  </p:stCondLst>
                                  <p:iterate>
                                    <p:tmAbs val="0"/>
                                  </p:iterate>
                                  <p:childTnLst>
                                    <p:set>
                                      <p:cBhvr>
                                        <p:cTn id="60" fill="hold"/>
                                        <p:tgtEl>
                                          <p:spTgt spid="361">
                                            <p:txEl>
                                              <p:pRg st="3" end="3"/>
                                            </p:txEl>
                                          </p:spTgt>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15" nodeType="afterEffect">
                                  <p:stCondLst>
                                    <p:cond delay="0"/>
                                  </p:stCondLst>
                                  <p:iterate>
                                    <p:tmAbs val="0"/>
                                  </p:iterate>
                                  <p:childTnLst>
                                    <p:set>
                                      <p:cBhvr>
                                        <p:cTn id="63" fill="hold"/>
                                        <p:tgtEl>
                                          <p:spTgt spid="369"/>
                                        </p:tgtEl>
                                        <p:attrNameLst>
                                          <p:attrName>style.visibility</p:attrName>
                                        </p:attrNameLst>
                                      </p:cBhvr>
                                      <p:to>
                                        <p:strVal val="visible"/>
                                      </p:to>
                                    </p:set>
                                  </p:childTnLst>
                                </p:cTn>
                              </p:par>
                            </p:childTnLst>
                          </p:cTn>
                        </p:par>
                        <p:par>
                          <p:cTn id="64" fill="hold">
                            <p:stCondLst>
                              <p:cond delay="0"/>
                            </p:stCondLst>
                            <p:childTnLst>
                              <p:par>
                                <p:cTn id="65" presetID="1" presetClass="entr" presetSubtype="0" fill="hold" grpId="16" nodeType="afterEffect">
                                  <p:stCondLst>
                                    <p:cond delay="0"/>
                                  </p:stCondLst>
                                  <p:iterate>
                                    <p:tmAbs val="0"/>
                                  </p:iterate>
                                  <p:childTnLst>
                                    <p:set>
                                      <p:cBhvr>
                                        <p:cTn id="66" fill="hold"/>
                                        <p:tgtEl>
                                          <p:spTgt spid="368"/>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grpId="17" nodeType="afterEffect">
                                  <p:stCondLst>
                                    <p:cond delay="0"/>
                                  </p:stCondLst>
                                  <p:iterate>
                                    <p:tmAbs val="0"/>
                                  </p:iterate>
                                  <p:childTnLst>
                                    <p:set>
                                      <p:cBhvr>
                                        <p:cTn id="69" fill="hold"/>
                                        <p:tgtEl>
                                          <p:spTgt spid="35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18" nodeType="clickEffect">
                                  <p:stCondLst>
                                    <p:cond delay="0"/>
                                  </p:stCondLst>
                                  <p:iterate>
                                    <p:tmAbs val="0"/>
                                  </p:iterate>
                                  <p:childTnLst>
                                    <p:set>
                                      <p:cBhvr>
                                        <p:cTn id="73" fill="hold"/>
                                        <p:tgtEl>
                                          <p:spTgt spid="350"/>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grpId="19" nodeType="afterEffect">
                                  <p:stCondLst>
                                    <p:cond delay="0"/>
                                  </p:stCondLst>
                                  <p:iterate>
                                    <p:tmAbs val="0"/>
                                  </p:iterate>
                                  <p:childTnLst>
                                    <p:set>
                                      <p:cBhvr>
                                        <p:cTn id="76" fill="hold"/>
                                        <p:tgtEl>
                                          <p:spTgt spid="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7" fill="hold" display="0">
                  <p:stCondLst>
                    <p:cond delay="indefinite"/>
                  </p:stCondLst>
                </p:cTn>
                <p:tgtEl>
                  <p:spTgt spid="370"/>
                </p:tgtEl>
              </p:cMediaNode>
            </p:audio>
          </p:childTnLst>
        </p:cTn>
      </p:par>
    </p:tnLst>
    <p:bldLst>
      <p:bldP spid="347" grpId="5" animBg="1" advAuto="0"/>
      <p:bldP spid="350" grpId="18" animBg="1" advAuto="0"/>
      <p:bldP spid="351" grpId="19" animBg="1" advAuto="0"/>
      <p:bldP spid="352" grpId="6" animBg="1" advAuto="0"/>
      <p:bldP spid="353" grpId="17" animBg="1" advAuto="0"/>
      <p:bldP spid="354" grpId="7" animBg="1" advAuto="0"/>
      <p:bldP spid="355" grpId="11" animBg="1" advAuto="0"/>
      <p:bldP spid="356" grpId="9" animBg="1" advAuto="0"/>
      <p:bldP spid="357" grpId="10" animBg="1" advAuto="0"/>
      <p:bldP spid="358" grpId="8" animBg="1" advAuto="0"/>
      <p:bldP spid="359" grpId="2" animBg="1" advAuto="0"/>
      <p:bldP spid="360" grpId="3" animBg="1" advAuto="0"/>
      <p:bldP spid="361" grpId="4" build="p" bldLvl="5" animBg="1" advAuto="0"/>
      <p:bldP spid="362" grpId="12" animBg="1" advAuto="0"/>
      <p:bldP spid="363" grpId="13" animBg="1" advAuto="0"/>
      <p:bldP spid="364" grpId="14" animBg="1" advAuto="0"/>
      <p:bldP spid="368" grpId="16" animBg="1" advAuto="0"/>
      <p:bldP spid="369" grpId="15" animBg="1" advAuto="0"/>
    </p:bldLst>
  </p:timing>
  <p:extLst>
    <p:ext uri="{E180D4A7-C9FB-4DFB-919C-405C955672EB}">
      <p14:showEvtLst xmlns:p14="http://schemas.microsoft.com/office/powerpoint/2010/main">
        <p14:playEvt time="20" objId="370"/>
        <p14:stopEvt time="86330" objId="37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ZoneTexte 2"/>
          <p:cNvSpPr txBox="1"/>
          <p:nvPr/>
        </p:nvSpPr>
        <p:spPr>
          <a:xfrm>
            <a:off x="1165871" y="1870374"/>
            <a:ext cx="7254352" cy="16312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26576" indent="-326576">
              <a:buSzPct val="100000"/>
              <a:buChar char="-"/>
              <a:defRPr sz="2400" b="1">
                <a:solidFill>
                  <a:srgbClr val="FF0000"/>
                </a:solidFill>
              </a:defRPr>
            </a:pPr>
            <a:r>
              <a:rPr lang="uk-UA" sz="2000" noProof="1"/>
              <a:t>Захисний евакуаційний капюшон </a:t>
            </a:r>
          </a:p>
          <a:p>
            <a:pPr marL="326576" indent="-326576">
              <a:buSzPct val="100000"/>
              <a:buChar char="-"/>
              <a:defRPr sz="2400" b="1"/>
            </a:pPr>
            <a:r>
              <a:rPr lang="uk-UA" sz="2000" noProof="1"/>
              <a:t>Комбінезон, бахіли (калоші), подвійні рукавички </a:t>
            </a:r>
          </a:p>
          <a:p>
            <a:pPr marL="326576" indent="-326576">
              <a:buSzPct val="100000"/>
              <a:buChar char="-"/>
              <a:defRPr sz="2400" b="1"/>
            </a:pPr>
            <a:r>
              <a:rPr lang="uk-UA" sz="2000" noProof="1"/>
              <a:t>Засоби сухої дезактивації (губка з реактивно-дезактивуючим лосьйоном)</a:t>
            </a:r>
          </a:p>
          <a:p>
            <a:pPr marL="326576" indent="-326576">
              <a:buSzPct val="100000"/>
              <a:buChar char="-"/>
              <a:defRPr sz="2400" b="1"/>
            </a:pPr>
            <a:r>
              <a:rPr lang="uk-UA" sz="2000" noProof="1"/>
              <a:t>Нейтралізуючий реагент - антидот  </a:t>
            </a:r>
          </a:p>
        </p:txBody>
      </p:sp>
      <p:sp>
        <p:nvSpPr>
          <p:cNvPr id="375" name="Espace réservé du contenu 3"/>
          <p:cNvSpPr txBox="1"/>
          <p:nvPr/>
        </p:nvSpPr>
        <p:spPr>
          <a:xfrm>
            <a:off x="1121840" y="1282298"/>
            <a:ext cx="8152629" cy="523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000" b="1">
                <a:solidFill>
                  <a:srgbClr val="FF0000"/>
                </a:solidFill>
              </a:defRPr>
            </a:lvl1pPr>
          </a:lstStyle>
          <a:p>
            <a:r>
              <a:rPr lang="uk-UA" sz="2800" dirty="0"/>
              <a:t>Евакуаційний комплект – Особистий рюкзак</a:t>
            </a:r>
          </a:p>
        </p:txBody>
      </p:sp>
      <p:sp>
        <p:nvSpPr>
          <p:cNvPr id="376" name="Connecteur droit 24"/>
          <p:cNvSpPr/>
          <p:nvPr/>
        </p:nvSpPr>
        <p:spPr>
          <a:xfrm flipV="1">
            <a:off x="283777" y="143791"/>
            <a:ext cx="10182196" cy="30379"/>
          </a:xfrm>
          <a:prstGeom prst="line">
            <a:avLst/>
          </a:prstGeom>
          <a:ln w="203200">
            <a:solidFill>
              <a:srgbClr val="595959"/>
            </a:solidFill>
            <a:miter/>
          </a:ln>
        </p:spPr>
        <p:txBody>
          <a:bodyPr lIns="45718" tIns="45718" rIns="45718" bIns="45718"/>
          <a:lstStyle/>
          <a:p>
            <a:endParaRPr/>
          </a:p>
        </p:txBody>
      </p:sp>
      <p:grpSp>
        <p:nvGrpSpPr>
          <p:cNvPr id="379" name="Organigramme : Connecteur 25"/>
          <p:cNvGrpSpPr/>
          <p:nvPr/>
        </p:nvGrpSpPr>
        <p:grpSpPr>
          <a:xfrm>
            <a:off x="92305" y="108203"/>
            <a:ext cx="533342" cy="575278"/>
            <a:chOff x="0" y="0"/>
            <a:chExt cx="533341" cy="575276"/>
          </a:xfrm>
        </p:grpSpPr>
        <p:sp>
          <p:nvSpPr>
            <p:cNvPr id="377"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378" name="6"/>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6</a:t>
              </a:r>
            </a:p>
          </p:txBody>
        </p:sp>
      </p:grpSp>
      <p:sp>
        <p:nvSpPr>
          <p:cNvPr id="380" name="ZoneTexte 35"/>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381" name="ZoneTexte 37"/>
          <p:cNvSpPr txBox="1"/>
          <p:nvPr/>
        </p:nvSpPr>
        <p:spPr>
          <a:xfrm>
            <a:off x="571277" y="284694"/>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grpSp>
        <p:nvGrpSpPr>
          <p:cNvPr id="386" name="Groupe 40"/>
          <p:cNvGrpSpPr/>
          <p:nvPr/>
        </p:nvGrpSpPr>
        <p:grpSpPr>
          <a:xfrm>
            <a:off x="9751653" y="90"/>
            <a:ext cx="967408" cy="366374"/>
            <a:chOff x="-901" y="0"/>
            <a:chExt cx="967406" cy="366372"/>
          </a:xfrm>
        </p:grpSpPr>
        <p:grpSp>
          <p:nvGrpSpPr>
            <p:cNvPr id="384" name="Groupe 43"/>
            <p:cNvGrpSpPr/>
            <p:nvPr/>
          </p:nvGrpSpPr>
          <p:grpSpPr>
            <a:xfrm>
              <a:off x="-901" y="15484"/>
              <a:ext cx="890945" cy="350888"/>
              <a:chOff x="-901" y="0"/>
              <a:chExt cx="890944" cy="350887"/>
            </a:xfrm>
          </p:grpSpPr>
          <p:pic>
            <p:nvPicPr>
              <p:cNvPr id="382" name="Image 48" descr="Image 48"/>
              <p:cNvPicPr>
                <a:picLocks noChangeAspect="1"/>
              </p:cNvPicPr>
              <p:nvPr/>
            </p:nvPicPr>
            <p:blipFill>
              <a:blip r:embed="rId5"/>
              <a:srcRect t="15132" b="6287"/>
              <a:stretch>
                <a:fillRect/>
              </a:stretch>
            </p:blipFill>
            <p:spPr>
              <a:xfrm>
                <a:off x="38695" y="0"/>
                <a:ext cx="776276" cy="350887"/>
              </a:xfrm>
              <a:prstGeom prst="rect">
                <a:avLst/>
              </a:prstGeom>
              <a:ln w="12700" cap="flat">
                <a:noFill/>
                <a:miter lim="400000"/>
              </a:ln>
              <a:effectLst/>
            </p:spPr>
          </p:pic>
          <p:sp>
            <p:nvSpPr>
              <p:cNvPr id="383" name="ZoneTexte 62"/>
              <p:cNvSpPr/>
              <p:nvPr/>
            </p:nvSpPr>
            <p:spPr>
              <a:xfrm>
                <a:off x="-901" y="299097"/>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385" name="ZoneTexte 44"/>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387" name="Picture 2" descr="Picture 2"/>
          <p:cNvPicPr>
            <a:picLocks noChangeAspect="1"/>
          </p:cNvPicPr>
          <p:nvPr/>
        </p:nvPicPr>
        <p:blipFill>
          <a:blip r:embed="rId6"/>
          <a:stretch>
            <a:fillRect/>
          </a:stretch>
        </p:blipFill>
        <p:spPr>
          <a:xfrm>
            <a:off x="2262126" y="3732838"/>
            <a:ext cx="1895895" cy="1895895"/>
          </a:xfrm>
          <a:prstGeom prst="rect">
            <a:avLst/>
          </a:prstGeom>
          <a:ln w="12700">
            <a:miter lim="400000"/>
          </a:ln>
        </p:spPr>
      </p:pic>
      <p:pic>
        <p:nvPicPr>
          <p:cNvPr id="388" name="Picture 4" descr="Picture 4"/>
          <p:cNvPicPr>
            <a:picLocks noChangeAspect="1"/>
          </p:cNvPicPr>
          <p:nvPr/>
        </p:nvPicPr>
        <p:blipFill>
          <a:blip r:embed="rId7"/>
          <a:stretch>
            <a:fillRect/>
          </a:stretch>
        </p:blipFill>
        <p:spPr>
          <a:xfrm>
            <a:off x="3529534" y="3775754"/>
            <a:ext cx="802356" cy="708856"/>
          </a:xfrm>
          <a:prstGeom prst="rect">
            <a:avLst/>
          </a:prstGeom>
          <a:ln w="12700">
            <a:miter lim="400000"/>
          </a:ln>
        </p:spPr>
      </p:pic>
      <p:pic>
        <p:nvPicPr>
          <p:cNvPr id="389" name="Image 67" descr="Image 67"/>
          <p:cNvPicPr>
            <a:picLocks noChangeAspect="1"/>
          </p:cNvPicPr>
          <p:nvPr/>
        </p:nvPicPr>
        <p:blipFill>
          <a:blip r:embed="rId8"/>
          <a:stretch>
            <a:fillRect/>
          </a:stretch>
        </p:blipFill>
        <p:spPr>
          <a:xfrm>
            <a:off x="3669526" y="4782106"/>
            <a:ext cx="894649" cy="476772"/>
          </a:xfrm>
          <a:prstGeom prst="rect">
            <a:avLst/>
          </a:prstGeom>
          <a:ln w="12700">
            <a:miter lim="400000"/>
          </a:ln>
        </p:spPr>
      </p:pic>
      <p:sp>
        <p:nvSpPr>
          <p:cNvPr id="390" name="Rectangle 88"/>
          <p:cNvSpPr/>
          <p:nvPr/>
        </p:nvSpPr>
        <p:spPr>
          <a:xfrm>
            <a:off x="2568587" y="3683811"/>
            <a:ext cx="1986546" cy="2006896"/>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391" name="Image 65" descr="Image 65"/>
          <p:cNvPicPr>
            <a:picLocks noChangeAspect="1"/>
          </p:cNvPicPr>
          <p:nvPr/>
        </p:nvPicPr>
        <p:blipFill>
          <a:blip r:embed="rId9"/>
          <a:stretch>
            <a:fillRect/>
          </a:stretch>
        </p:blipFill>
        <p:spPr>
          <a:xfrm>
            <a:off x="257196" y="3683811"/>
            <a:ext cx="2185473" cy="2006897"/>
          </a:xfrm>
          <a:prstGeom prst="rect">
            <a:avLst/>
          </a:prstGeom>
          <a:ln w="15875">
            <a:solidFill>
              <a:srgbClr val="FF0000"/>
            </a:solidFill>
          </a:ln>
        </p:spPr>
      </p:pic>
      <p:pic>
        <p:nvPicPr>
          <p:cNvPr id="392" name="Image 86" descr="Image 86"/>
          <p:cNvPicPr>
            <a:picLocks noChangeAspect="1"/>
          </p:cNvPicPr>
          <p:nvPr/>
        </p:nvPicPr>
        <p:blipFill>
          <a:blip r:embed="rId10"/>
          <a:stretch>
            <a:fillRect/>
          </a:stretch>
        </p:blipFill>
        <p:spPr>
          <a:xfrm>
            <a:off x="180792" y="3439774"/>
            <a:ext cx="893271" cy="400112"/>
          </a:xfrm>
          <a:prstGeom prst="rect">
            <a:avLst/>
          </a:prstGeom>
          <a:ln w="12700">
            <a:miter lim="400000"/>
          </a:ln>
        </p:spPr>
      </p:pic>
      <p:sp>
        <p:nvSpPr>
          <p:cNvPr id="393" name="ZoneTexte 28"/>
          <p:cNvSpPr txBox="1"/>
          <p:nvPr/>
        </p:nvSpPr>
        <p:spPr>
          <a:xfrm rot="19766250">
            <a:off x="3298296" y="5040729"/>
            <a:ext cx="2389292" cy="1310639"/>
          </a:xfrm>
          <a:prstGeom prst="rect">
            <a:avLst/>
          </a:prstGeom>
          <a:solidFill>
            <a:srgbClr val="44546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000" b="1">
                <a:solidFill>
                  <a:srgbClr val="FFFFFF"/>
                </a:solidFill>
              </a:defRPr>
            </a:lvl1pPr>
          </a:lstStyle>
          <a:p>
            <a:r>
              <a:rPr lang="uk-UA" dirty="0"/>
              <a:t>Не є необхідними за умов термінової евакуації</a:t>
            </a:r>
          </a:p>
        </p:txBody>
      </p:sp>
      <p:pic>
        <p:nvPicPr>
          <p:cNvPr id="394" name="track 6.m4a" descr="track 6.m4a"/>
          <p:cNvPicPr>
            <a:picLocks/>
          </p:cNvPicPr>
          <p:nvPr>
            <a:audioFile r:link="rId2"/>
            <p:extLst>
              <p:ext uri="{DAA4B4D4-6D71-4841-9C94-3DE7FCFB9230}">
                <p14:media xmlns:p14="http://schemas.microsoft.com/office/powerpoint/2010/main" r:embed="rId1"/>
              </p:ext>
            </p:extLst>
          </p:nvPr>
        </p:nvPicPr>
        <p:blipFill>
          <a:blip r:embed="rId11"/>
          <a:stretch>
            <a:fillRect/>
          </a:stretch>
        </p:blipFill>
        <p:spPr>
          <a:xfrm>
            <a:off x="10356850" y="6865938"/>
            <a:ext cx="571500" cy="571501"/>
          </a:xfrm>
          <a:prstGeom prst="rect">
            <a:avLst/>
          </a:prstGeom>
          <a:ln w="12700">
            <a:miter lim="400000"/>
          </a:ln>
        </p:spPr>
      </p:pic>
    </p:spTree>
  </p:cSld>
  <p:clrMapOvr>
    <a:masterClrMapping/>
  </p:clrMapOvr>
  <p:transition spd="med" advTm="16381"/>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93287" fill="hold"/>
                                        <p:tgtEl>
                                          <p:spTgt spid="39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cTn>
                <p:tgtEl>
                  <p:spTgt spid="394"/>
                </p:tgtEl>
              </p:cMediaNode>
            </p:audio>
          </p:childTnLst>
        </p:cTn>
      </p:par>
    </p:tnLst>
  </p:timing>
  <p:extLst>
    <p:ext uri="{E180D4A7-C9FB-4DFB-919C-405C955672EB}">
      <p14:showEvtLst xmlns:p14="http://schemas.microsoft.com/office/powerpoint/2010/main">
        <p14:playEvt time="19" objId="394"/>
        <p14:stopEvt time="16381" objId="39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 name="Image 50" descr="Image 50"/>
          <p:cNvPicPr>
            <a:picLocks noChangeAspect="1"/>
          </p:cNvPicPr>
          <p:nvPr/>
        </p:nvPicPr>
        <p:blipFill>
          <a:blip r:embed="rId4"/>
          <a:stretch>
            <a:fillRect/>
          </a:stretch>
        </p:blipFill>
        <p:spPr>
          <a:xfrm>
            <a:off x="3076119" y="2703708"/>
            <a:ext cx="1884096" cy="1838142"/>
          </a:xfrm>
          <a:prstGeom prst="rect">
            <a:avLst/>
          </a:prstGeom>
          <a:ln w="12700">
            <a:miter lim="400000"/>
          </a:ln>
        </p:spPr>
      </p:pic>
      <p:pic>
        <p:nvPicPr>
          <p:cNvPr id="399" name="Image 51" descr="Image 51"/>
          <p:cNvPicPr>
            <a:picLocks noChangeAspect="1"/>
          </p:cNvPicPr>
          <p:nvPr/>
        </p:nvPicPr>
        <p:blipFill>
          <a:blip r:embed="rId5"/>
          <a:stretch>
            <a:fillRect/>
          </a:stretch>
        </p:blipFill>
        <p:spPr>
          <a:xfrm>
            <a:off x="5085112" y="2712236"/>
            <a:ext cx="2342094" cy="1826405"/>
          </a:xfrm>
          <a:prstGeom prst="rect">
            <a:avLst/>
          </a:prstGeom>
          <a:ln w="12700">
            <a:miter lim="400000"/>
          </a:ln>
        </p:spPr>
      </p:pic>
      <p:pic>
        <p:nvPicPr>
          <p:cNvPr id="400" name="Image 52" descr="Image 52"/>
          <p:cNvPicPr>
            <a:picLocks noChangeAspect="1"/>
          </p:cNvPicPr>
          <p:nvPr/>
        </p:nvPicPr>
        <p:blipFill>
          <a:blip r:embed="rId6"/>
          <a:stretch>
            <a:fillRect/>
          </a:stretch>
        </p:blipFill>
        <p:spPr>
          <a:xfrm>
            <a:off x="7725515" y="2715110"/>
            <a:ext cx="2053957" cy="1810445"/>
          </a:xfrm>
          <a:prstGeom prst="rect">
            <a:avLst/>
          </a:prstGeom>
          <a:ln w="12700">
            <a:miter lim="400000"/>
          </a:ln>
        </p:spPr>
      </p:pic>
      <p:pic>
        <p:nvPicPr>
          <p:cNvPr id="401" name="Image 53" descr="Image 53"/>
          <p:cNvPicPr>
            <a:picLocks noChangeAspect="1"/>
          </p:cNvPicPr>
          <p:nvPr/>
        </p:nvPicPr>
        <p:blipFill>
          <a:blip r:embed="rId7"/>
          <a:stretch>
            <a:fillRect/>
          </a:stretch>
        </p:blipFill>
        <p:spPr>
          <a:xfrm>
            <a:off x="824530" y="2703708"/>
            <a:ext cx="1814498" cy="1838144"/>
          </a:xfrm>
          <a:prstGeom prst="rect">
            <a:avLst/>
          </a:prstGeom>
          <a:ln w="12700">
            <a:miter lim="400000"/>
          </a:ln>
        </p:spPr>
      </p:pic>
      <p:sp>
        <p:nvSpPr>
          <p:cNvPr id="402" name="ZoneTexte 54"/>
          <p:cNvSpPr txBox="1"/>
          <p:nvPr/>
        </p:nvSpPr>
        <p:spPr>
          <a:xfrm>
            <a:off x="914883" y="4656098"/>
            <a:ext cx="4319118" cy="675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900" b="1"/>
            </a:lvl1pPr>
          </a:lstStyle>
          <a:p>
            <a:r>
              <a:rPr lang="uk-UA" dirty="0"/>
              <a:t>Розкрийте подвійний зміцнений мішечок і розгорніть капюшон.</a:t>
            </a:r>
          </a:p>
        </p:txBody>
      </p:sp>
      <p:sp>
        <p:nvSpPr>
          <p:cNvPr id="403" name="ZoneTexte 55"/>
          <p:cNvSpPr txBox="1"/>
          <p:nvPr/>
        </p:nvSpPr>
        <p:spPr>
          <a:xfrm>
            <a:off x="5614631" y="4714141"/>
            <a:ext cx="4041860"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700" b="1"/>
            </a:lvl1pPr>
          </a:lstStyle>
          <a:p>
            <a:r>
              <a:rPr lang="uk-UA" sz="1800" dirty="0"/>
              <a:t>Одягніть капюшон і евакуюйтеся</a:t>
            </a:r>
          </a:p>
        </p:txBody>
      </p:sp>
      <p:sp>
        <p:nvSpPr>
          <p:cNvPr id="404" name="ZoneTexte 56"/>
          <p:cNvSpPr txBox="1"/>
          <p:nvPr/>
        </p:nvSpPr>
        <p:spPr>
          <a:xfrm>
            <a:off x="1268621" y="1634119"/>
            <a:ext cx="8036308" cy="777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1500" b="1">
                <a:effectLst>
                  <a:outerShdw blurRad="38100" dist="38100" dir="2700000" rotWithShape="0">
                    <a:srgbClr val="000000">
                      <a:alpha val="43137"/>
                    </a:srgbClr>
                  </a:outerShdw>
                </a:effectLst>
              </a:defRPr>
            </a:pPr>
            <a:r>
              <a:rPr lang="uk-UA" dirty="0"/>
              <a:t>Захисний евакуаційний капюшон (протигаз) захищає від будь-якого хімічного впливу протягом приблизно 20 хвилин </a:t>
            </a:r>
            <a:br>
              <a:rPr lang="uk-UA" dirty="0"/>
            </a:br>
            <a:endParaRPr lang="uk-UA" dirty="0"/>
          </a:p>
        </p:txBody>
      </p:sp>
      <p:sp>
        <p:nvSpPr>
          <p:cNvPr id="405" name="Rectangle : coins arrondis 57"/>
          <p:cNvSpPr/>
          <p:nvPr/>
        </p:nvSpPr>
        <p:spPr>
          <a:xfrm>
            <a:off x="534253" y="2271745"/>
            <a:ext cx="9651697" cy="3172757"/>
          </a:xfrm>
          <a:prstGeom prst="roundRect">
            <a:avLst>
              <a:gd name="adj" fmla="val 16667"/>
            </a:avLst>
          </a:prstGeom>
          <a:ln w="12700">
            <a:solidFill>
              <a:srgbClr val="FF0000"/>
            </a:solidFill>
            <a:miter/>
          </a:ln>
        </p:spPr>
        <p:txBody>
          <a:bodyPr lIns="45718" tIns="45718" rIns="45718" bIns="45718" anchor="ctr"/>
          <a:lstStyle/>
          <a:p>
            <a:pPr algn="ctr">
              <a:defRPr sz="1700">
                <a:solidFill>
                  <a:srgbClr val="FFFFFF"/>
                </a:solidFill>
                <a:latin typeface="+mn-lt"/>
                <a:ea typeface="+mn-ea"/>
                <a:cs typeface="+mn-cs"/>
                <a:sym typeface="Calibri"/>
              </a:defRPr>
            </a:pPr>
            <a:endParaRPr/>
          </a:p>
        </p:txBody>
      </p:sp>
      <p:grpSp>
        <p:nvGrpSpPr>
          <p:cNvPr id="408" name="Rectangle 58"/>
          <p:cNvGrpSpPr/>
          <p:nvPr/>
        </p:nvGrpSpPr>
        <p:grpSpPr>
          <a:xfrm>
            <a:off x="825702" y="2711536"/>
            <a:ext cx="300106" cy="298639"/>
            <a:chOff x="0" y="0"/>
            <a:chExt cx="300105" cy="298637"/>
          </a:xfrm>
        </p:grpSpPr>
        <p:sp>
          <p:nvSpPr>
            <p:cNvPr id="406" name="Квадрат"/>
            <p:cNvSpPr/>
            <p:nvPr/>
          </p:nvSpPr>
          <p:spPr>
            <a:xfrm>
              <a:off x="0" y="0"/>
              <a:ext cx="300106" cy="298638"/>
            </a:xfrm>
            <a:prstGeom prst="rect">
              <a:avLst/>
            </a:prstGeom>
            <a:solidFill>
              <a:srgbClr val="FFFFFF"/>
            </a:solidFill>
            <a:ln w="12700" cap="flat">
              <a:solidFill>
                <a:srgbClr val="FFFFFF"/>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07" name="1"/>
            <p:cNvSpPr/>
            <p:nvPr/>
          </p:nvSpPr>
          <p:spPr>
            <a:xfrm>
              <a:off x="45719" y="149318"/>
              <a:ext cx="20866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200" b="1">
                  <a:solidFill>
                    <a:schemeClr val="accent5"/>
                  </a:solidFill>
                </a:defRPr>
              </a:lvl1pPr>
            </a:lstStyle>
            <a:p>
              <a:r>
                <a:t>1</a:t>
              </a:r>
            </a:p>
          </p:txBody>
        </p:sp>
      </p:grpSp>
      <p:grpSp>
        <p:nvGrpSpPr>
          <p:cNvPr id="411" name="Rectangle 59"/>
          <p:cNvGrpSpPr/>
          <p:nvPr/>
        </p:nvGrpSpPr>
        <p:grpSpPr>
          <a:xfrm>
            <a:off x="3074441" y="2666299"/>
            <a:ext cx="362849" cy="389113"/>
            <a:chOff x="0" y="0"/>
            <a:chExt cx="362847" cy="389112"/>
          </a:xfrm>
        </p:grpSpPr>
        <p:sp>
          <p:nvSpPr>
            <p:cNvPr id="409" name="Прямоугольник"/>
            <p:cNvSpPr/>
            <p:nvPr/>
          </p:nvSpPr>
          <p:spPr>
            <a:xfrm>
              <a:off x="0" y="0"/>
              <a:ext cx="362848" cy="389113"/>
            </a:xfrm>
            <a:prstGeom prst="rect">
              <a:avLst/>
            </a:prstGeom>
            <a:solidFill>
              <a:srgbClr val="FFFFFF"/>
            </a:solidFill>
            <a:ln w="12700" cap="flat">
              <a:solidFill>
                <a:srgbClr val="FFFFFF"/>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10" name="2"/>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200" b="1">
                  <a:solidFill>
                    <a:schemeClr val="accent5"/>
                  </a:solidFill>
                </a:defRPr>
              </a:lvl1pPr>
            </a:lstStyle>
            <a:p>
              <a:r>
                <a:t>2</a:t>
              </a:r>
            </a:p>
          </p:txBody>
        </p:sp>
      </p:grpSp>
      <p:grpSp>
        <p:nvGrpSpPr>
          <p:cNvPr id="414" name="Rectangle 60"/>
          <p:cNvGrpSpPr/>
          <p:nvPr/>
        </p:nvGrpSpPr>
        <p:grpSpPr>
          <a:xfrm>
            <a:off x="5105351" y="2687203"/>
            <a:ext cx="362848" cy="389113"/>
            <a:chOff x="0" y="0"/>
            <a:chExt cx="362847" cy="389112"/>
          </a:xfrm>
        </p:grpSpPr>
        <p:sp>
          <p:nvSpPr>
            <p:cNvPr id="412" name="Прямоугольник"/>
            <p:cNvSpPr/>
            <p:nvPr/>
          </p:nvSpPr>
          <p:spPr>
            <a:xfrm>
              <a:off x="0" y="0"/>
              <a:ext cx="362848" cy="389113"/>
            </a:xfrm>
            <a:prstGeom prst="rect">
              <a:avLst/>
            </a:prstGeom>
            <a:solidFill>
              <a:srgbClr val="FFFFFF"/>
            </a:solidFill>
            <a:ln w="12700" cap="flat">
              <a:solidFill>
                <a:srgbClr val="FFFFFF"/>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13" name="3"/>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200" b="1">
                  <a:solidFill>
                    <a:schemeClr val="accent5"/>
                  </a:solidFill>
                </a:defRPr>
              </a:lvl1pPr>
            </a:lstStyle>
            <a:p>
              <a:r>
                <a:t>3</a:t>
              </a:r>
            </a:p>
          </p:txBody>
        </p:sp>
      </p:grpSp>
      <p:grpSp>
        <p:nvGrpSpPr>
          <p:cNvPr id="417" name="Rectangle 61"/>
          <p:cNvGrpSpPr/>
          <p:nvPr/>
        </p:nvGrpSpPr>
        <p:grpSpPr>
          <a:xfrm>
            <a:off x="7638808" y="2696055"/>
            <a:ext cx="362848" cy="389113"/>
            <a:chOff x="0" y="0"/>
            <a:chExt cx="362847" cy="389112"/>
          </a:xfrm>
        </p:grpSpPr>
        <p:sp>
          <p:nvSpPr>
            <p:cNvPr id="415" name="Прямоугольник"/>
            <p:cNvSpPr/>
            <p:nvPr/>
          </p:nvSpPr>
          <p:spPr>
            <a:xfrm>
              <a:off x="0" y="0"/>
              <a:ext cx="362848" cy="389113"/>
            </a:xfrm>
            <a:prstGeom prst="rect">
              <a:avLst/>
            </a:prstGeom>
            <a:solidFill>
              <a:srgbClr val="FFFFFF"/>
            </a:solidFill>
            <a:ln w="12700" cap="flat">
              <a:solidFill>
                <a:srgbClr val="FFFFFF"/>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16" name="4"/>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200" b="1">
                  <a:solidFill>
                    <a:schemeClr val="accent5"/>
                  </a:solidFill>
                </a:defRPr>
              </a:lvl1pPr>
            </a:lstStyle>
            <a:p>
              <a:r>
                <a:t>4</a:t>
              </a:r>
            </a:p>
          </p:txBody>
        </p:sp>
      </p:grpSp>
      <p:sp>
        <p:nvSpPr>
          <p:cNvPr id="418" name="Connecteur droit 24"/>
          <p:cNvSpPr/>
          <p:nvPr/>
        </p:nvSpPr>
        <p:spPr>
          <a:xfrm flipV="1">
            <a:off x="283777" y="143791"/>
            <a:ext cx="10182196" cy="30379"/>
          </a:xfrm>
          <a:prstGeom prst="line">
            <a:avLst/>
          </a:prstGeom>
          <a:ln w="203200">
            <a:solidFill>
              <a:srgbClr val="595959"/>
            </a:solidFill>
            <a:miter/>
          </a:ln>
        </p:spPr>
        <p:txBody>
          <a:bodyPr lIns="45718" tIns="45718" rIns="45718" bIns="45718"/>
          <a:lstStyle/>
          <a:p>
            <a:endParaRPr/>
          </a:p>
        </p:txBody>
      </p:sp>
      <p:grpSp>
        <p:nvGrpSpPr>
          <p:cNvPr id="421" name="Organigramme : Connecteur 25"/>
          <p:cNvGrpSpPr/>
          <p:nvPr/>
        </p:nvGrpSpPr>
        <p:grpSpPr>
          <a:xfrm>
            <a:off x="92305" y="108203"/>
            <a:ext cx="533342" cy="575278"/>
            <a:chOff x="0" y="0"/>
            <a:chExt cx="533341" cy="575276"/>
          </a:xfrm>
        </p:grpSpPr>
        <p:sp>
          <p:nvSpPr>
            <p:cNvPr id="419"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20" name="7"/>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7</a:t>
              </a:r>
            </a:p>
          </p:txBody>
        </p:sp>
      </p:grpSp>
      <p:sp>
        <p:nvSpPr>
          <p:cNvPr id="422" name="ZoneTexte 35"/>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423" name="ZoneTexte 37"/>
          <p:cNvSpPr txBox="1"/>
          <p:nvPr/>
        </p:nvSpPr>
        <p:spPr>
          <a:xfrm>
            <a:off x="581572" y="287243"/>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grpSp>
        <p:nvGrpSpPr>
          <p:cNvPr id="428" name="Groupe 40"/>
          <p:cNvGrpSpPr/>
          <p:nvPr/>
        </p:nvGrpSpPr>
        <p:grpSpPr>
          <a:xfrm>
            <a:off x="9733914" y="90"/>
            <a:ext cx="985147" cy="366374"/>
            <a:chOff x="-18640" y="0"/>
            <a:chExt cx="985145" cy="366372"/>
          </a:xfrm>
        </p:grpSpPr>
        <p:grpSp>
          <p:nvGrpSpPr>
            <p:cNvPr id="426" name="Groupe 43"/>
            <p:cNvGrpSpPr/>
            <p:nvPr/>
          </p:nvGrpSpPr>
          <p:grpSpPr>
            <a:xfrm>
              <a:off x="-18640" y="15484"/>
              <a:ext cx="890945" cy="350888"/>
              <a:chOff x="-18640" y="0"/>
              <a:chExt cx="890944" cy="350887"/>
            </a:xfrm>
          </p:grpSpPr>
          <p:pic>
            <p:nvPicPr>
              <p:cNvPr id="424" name="Image 48" descr="Image 48"/>
              <p:cNvPicPr>
                <a:picLocks noChangeAspect="1"/>
              </p:cNvPicPr>
              <p:nvPr/>
            </p:nvPicPr>
            <p:blipFill>
              <a:blip r:embed="rId8"/>
              <a:srcRect t="15132" b="6287"/>
              <a:stretch>
                <a:fillRect/>
              </a:stretch>
            </p:blipFill>
            <p:spPr>
              <a:xfrm>
                <a:off x="38695" y="0"/>
                <a:ext cx="776276" cy="350887"/>
              </a:xfrm>
              <a:prstGeom prst="rect">
                <a:avLst/>
              </a:prstGeom>
              <a:ln w="12700" cap="flat">
                <a:noFill/>
                <a:miter lim="400000"/>
              </a:ln>
              <a:effectLst/>
            </p:spPr>
          </p:pic>
          <p:sp>
            <p:nvSpPr>
              <p:cNvPr id="425" name="ZoneTexte 62"/>
              <p:cNvSpPr/>
              <p:nvPr/>
            </p:nvSpPr>
            <p:spPr>
              <a:xfrm>
                <a:off x="-18640" y="286810"/>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427" name="ZoneTexte 44"/>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429" name="track 7.m4a" descr="track 7.m4a"/>
          <p:cNvPicPr>
            <a:picLocks/>
          </p:cNvPicPr>
          <p:nvPr>
            <a:audioFile r:link="rId2"/>
            <p:extLst>
              <p:ext uri="{DAA4B4D4-6D71-4841-9C94-3DE7FCFB9230}">
                <p14:media xmlns:p14="http://schemas.microsoft.com/office/powerpoint/2010/main" r:embed="rId1"/>
              </p:ext>
            </p:extLst>
          </p:nvPr>
        </p:nvPicPr>
        <p:blipFill>
          <a:blip r:embed="rId9"/>
          <a:stretch>
            <a:fillRect/>
          </a:stretch>
        </p:blipFill>
        <p:spPr>
          <a:xfrm>
            <a:off x="10356850" y="6865938"/>
            <a:ext cx="571500" cy="571501"/>
          </a:xfrm>
          <a:prstGeom prst="rect">
            <a:avLst/>
          </a:prstGeom>
          <a:ln w="12700">
            <a:miter lim="400000"/>
          </a:ln>
        </p:spPr>
      </p:pic>
    </p:spTree>
  </p:cSld>
  <p:clrMapOvr>
    <a:masterClrMapping/>
  </p:clrMapOvr>
  <p:transition spd="med" advTm="26181"/>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95827" fill="hold"/>
                                        <p:tgtEl>
                                          <p:spTgt spid="429"/>
                                        </p:tgtEl>
                                      </p:cBhvr>
                                    </p:cmd>
                                  </p:childTnLst>
                                </p:cTn>
                              </p:par>
                              <p:par>
                                <p:cTn id="7" presetID="1" presetClass="entr" presetSubtype="0" fill="hold" grpId="2" nodeType="withEffect">
                                  <p:stCondLst>
                                    <p:cond delay="0"/>
                                  </p:stCondLst>
                                  <p:iterate>
                                    <p:tmAbs val="0"/>
                                  </p:iterate>
                                  <p:childTnLst>
                                    <p:set>
                                      <p:cBhvr>
                                        <p:cTn id="8" fill="hold"/>
                                        <p:tgtEl>
                                          <p:spTgt spid="398"/>
                                        </p:tgtEl>
                                        <p:attrNameLst>
                                          <p:attrName>style.visibility</p:attrName>
                                        </p:attrNameLst>
                                      </p:cBhvr>
                                      <p:to>
                                        <p:strVal val="visible"/>
                                      </p:to>
                                    </p:set>
                                  </p:childTnLst>
                                </p:cTn>
                              </p:par>
                              <p:par>
                                <p:cTn id="9" presetID="1" presetClass="entr" presetSubtype="0" fill="hold" grpId="3" nodeType="withEffect">
                                  <p:stCondLst>
                                    <p:cond delay="0"/>
                                  </p:stCondLst>
                                  <p:iterate>
                                    <p:tmAbs val="0"/>
                                  </p:iterate>
                                  <p:childTnLst>
                                    <p:set>
                                      <p:cBhvr>
                                        <p:cTn id="10" fill="hold"/>
                                        <p:tgtEl>
                                          <p:spTgt spid="399"/>
                                        </p:tgtEl>
                                        <p:attrNameLst>
                                          <p:attrName>style.visibility</p:attrName>
                                        </p:attrNameLst>
                                      </p:cBhvr>
                                      <p:to>
                                        <p:strVal val="visible"/>
                                      </p:to>
                                    </p:set>
                                  </p:childTnLst>
                                </p:cTn>
                              </p:par>
                              <p:par>
                                <p:cTn id="11" presetID="1" presetClass="entr" presetSubtype="0" fill="hold" grpId="4" nodeType="withEffect">
                                  <p:stCondLst>
                                    <p:cond delay="0"/>
                                  </p:stCondLst>
                                  <p:iterate>
                                    <p:tmAbs val="0"/>
                                  </p:iterate>
                                  <p:childTnLst>
                                    <p:set>
                                      <p:cBhvr>
                                        <p:cTn id="12" fill="hold"/>
                                        <p:tgtEl>
                                          <p:spTgt spid="400"/>
                                        </p:tgtEl>
                                        <p:attrNameLst>
                                          <p:attrName>style.visibility</p:attrName>
                                        </p:attrNameLst>
                                      </p:cBhvr>
                                      <p:to>
                                        <p:strVal val="visible"/>
                                      </p:to>
                                    </p:set>
                                  </p:childTnLst>
                                </p:cTn>
                              </p:par>
                              <p:par>
                                <p:cTn id="13" presetID="1" presetClass="entr" presetSubtype="0" fill="hold" grpId="5" nodeType="withEffect">
                                  <p:stCondLst>
                                    <p:cond delay="0"/>
                                  </p:stCondLst>
                                  <p:iterate>
                                    <p:tmAbs val="0"/>
                                  </p:iterate>
                                  <p:childTnLst>
                                    <p:set>
                                      <p:cBhvr>
                                        <p:cTn id="14" fill="hold"/>
                                        <p:tgtEl>
                                          <p:spTgt spid="401"/>
                                        </p:tgtEl>
                                        <p:attrNameLst>
                                          <p:attrName>style.visibility</p:attrName>
                                        </p:attrNameLst>
                                      </p:cBhvr>
                                      <p:to>
                                        <p:strVal val="visible"/>
                                      </p:to>
                                    </p:set>
                                  </p:childTnLst>
                                </p:cTn>
                              </p:par>
                              <p:par>
                                <p:cTn id="15" presetID="1" presetClass="entr" presetSubtype="0" fill="hold" grpId="6" nodeType="withEffect">
                                  <p:stCondLst>
                                    <p:cond delay="0"/>
                                  </p:stCondLst>
                                  <p:iterate>
                                    <p:tmAbs val="0"/>
                                  </p:iterate>
                                  <p:childTnLst>
                                    <p:set>
                                      <p:cBhvr>
                                        <p:cTn id="16" fill="hold"/>
                                        <p:tgtEl>
                                          <p:spTgt spid="402"/>
                                        </p:tgtEl>
                                        <p:attrNameLst>
                                          <p:attrName>style.visibility</p:attrName>
                                        </p:attrNameLst>
                                      </p:cBhvr>
                                      <p:to>
                                        <p:strVal val="visible"/>
                                      </p:to>
                                    </p:set>
                                  </p:childTnLst>
                                </p:cTn>
                              </p:par>
                              <p:par>
                                <p:cTn id="17" presetID="1" presetClass="entr" presetSubtype="0" fill="hold" grpId="7" nodeType="withEffect">
                                  <p:stCondLst>
                                    <p:cond delay="0"/>
                                  </p:stCondLst>
                                  <p:iterate>
                                    <p:tmAbs val="0"/>
                                  </p:iterate>
                                  <p:childTnLst>
                                    <p:set>
                                      <p:cBhvr>
                                        <p:cTn id="18" fill="hold"/>
                                        <p:tgtEl>
                                          <p:spTgt spid="403"/>
                                        </p:tgtEl>
                                        <p:attrNameLst>
                                          <p:attrName>style.visibility</p:attrName>
                                        </p:attrNameLst>
                                      </p:cBhvr>
                                      <p:to>
                                        <p:strVal val="visible"/>
                                      </p:to>
                                    </p:set>
                                  </p:childTnLst>
                                </p:cTn>
                              </p:par>
                              <p:par>
                                <p:cTn id="19" presetID="1" presetClass="entr" presetSubtype="0" fill="hold" grpId="8" nodeType="withEffect">
                                  <p:stCondLst>
                                    <p:cond delay="0"/>
                                  </p:stCondLst>
                                  <p:iterate>
                                    <p:tmAbs val="0"/>
                                  </p:iterate>
                                  <p:childTnLst>
                                    <p:set>
                                      <p:cBhvr>
                                        <p:cTn id="20" fill="hold"/>
                                        <p:tgtEl>
                                          <p:spTgt spid="404"/>
                                        </p:tgtEl>
                                        <p:attrNameLst>
                                          <p:attrName>style.visibility</p:attrName>
                                        </p:attrNameLst>
                                      </p:cBhvr>
                                      <p:to>
                                        <p:strVal val="visible"/>
                                      </p:to>
                                    </p:set>
                                  </p:childTnLst>
                                </p:cTn>
                              </p:par>
                              <p:par>
                                <p:cTn id="21" presetID="1" presetClass="entr" presetSubtype="0" fill="hold" grpId="9" nodeType="withEffect">
                                  <p:stCondLst>
                                    <p:cond delay="0"/>
                                  </p:stCondLst>
                                  <p:iterate>
                                    <p:tmAbs val="0"/>
                                  </p:iterate>
                                  <p:childTnLst>
                                    <p:set>
                                      <p:cBhvr>
                                        <p:cTn id="22" fill="hold"/>
                                        <p:tgtEl>
                                          <p:spTgt spid="405"/>
                                        </p:tgtEl>
                                        <p:attrNameLst>
                                          <p:attrName>style.visibility</p:attrName>
                                        </p:attrNameLst>
                                      </p:cBhvr>
                                      <p:to>
                                        <p:strVal val="visible"/>
                                      </p:to>
                                    </p:set>
                                  </p:childTnLst>
                                </p:cTn>
                              </p:par>
                              <p:par>
                                <p:cTn id="23" presetID="1" presetClass="entr" presetSubtype="0" fill="hold" grpId="10" nodeType="withEffect">
                                  <p:stCondLst>
                                    <p:cond delay="0"/>
                                  </p:stCondLst>
                                  <p:iterate>
                                    <p:tmAbs val="0"/>
                                  </p:iterate>
                                  <p:childTnLst>
                                    <p:set>
                                      <p:cBhvr>
                                        <p:cTn id="24" fill="hold"/>
                                        <p:tgtEl>
                                          <p:spTgt spid="408"/>
                                        </p:tgtEl>
                                        <p:attrNameLst>
                                          <p:attrName>style.visibility</p:attrName>
                                        </p:attrNameLst>
                                      </p:cBhvr>
                                      <p:to>
                                        <p:strVal val="visible"/>
                                      </p:to>
                                    </p:set>
                                  </p:childTnLst>
                                </p:cTn>
                              </p:par>
                              <p:par>
                                <p:cTn id="25" presetID="1" presetClass="entr" presetSubtype="0" fill="hold" grpId="11" nodeType="withEffect">
                                  <p:stCondLst>
                                    <p:cond delay="0"/>
                                  </p:stCondLst>
                                  <p:iterate>
                                    <p:tmAbs val="0"/>
                                  </p:iterate>
                                  <p:childTnLst>
                                    <p:set>
                                      <p:cBhvr>
                                        <p:cTn id="26" fill="hold"/>
                                        <p:tgtEl>
                                          <p:spTgt spid="411"/>
                                        </p:tgtEl>
                                        <p:attrNameLst>
                                          <p:attrName>style.visibility</p:attrName>
                                        </p:attrNameLst>
                                      </p:cBhvr>
                                      <p:to>
                                        <p:strVal val="visible"/>
                                      </p:to>
                                    </p:set>
                                  </p:childTnLst>
                                </p:cTn>
                              </p:par>
                              <p:par>
                                <p:cTn id="27" presetID="1" presetClass="entr" presetSubtype="0" fill="hold" grpId="12" nodeType="withEffect">
                                  <p:stCondLst>
                                    <p:cond delay="0"/>
                                  </p:stCondLst>
                                  <p:iterate>
                                    <p:tmAbs val="0"/>
                                  </p:iterate>
                                  <p:childTnLst>
                                    <p:set>
                                      <p:cBhvr>
                                        <p:cTn id="28" fill="hold"/>
                                        <p:tgtEl>
                                          <p:spTgt spid="414"/>
                                        </p:tgtEl>
                                        <p:attrNameLst>
                                          <p:attrName>style.visibility</p:attrName>
                                        </p:attrNameLst>
                                      </p:cBhvr>
                                      <p:to>
                                        <p:strVal val="visible"/>
                                      </p:to>
                                    </p:set>
                                  </p:childTnLst>
                                </p:cTn>
                              </p:par>
                            </p:childTnLst>
                          </p:cTn>
                        </p:par>
                        <p:par>
                          <p:cTn id="29" fill="hold">
                            <p:stCondLst>
                              <p:cond delay="26795"/>
                            </p:stCondLst>
                            <p:childTnLst>
                              <p:par>
                                <p:cTn id="30" presetID="1" presetClass="entr" presetSubtype="0" fill="hold" grpId="13" nodeType="afterEffect">
                                  <p:stCondLst>
                                    <p:cond delay="0"/>
                                  </p:stCondLst>
                                  <p:iterate>
                                    <p:tmAbs val="0"/>
                                  </p:iterate>
                                  <p:childTnLst>
                                    <p:set>
                                      <p:cBhvr>
                                        <p:cTn id="31" fill="hold"/>
                                        <p:tgtEl>
                                          <p:spTgt spid="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2" fill="hold" display="0">
                  <p:stCondLst>
                    <p:cond delay="indefinite"/>
                  </p:stCondLst>
                </p:cTn>
                <p:tgtEl>
                  <p:spTgt spid="429"/>
                </p:tgtEl>
              </p:cMediaNode>
            </p:audio>
          </p:childTnLst>
        </p:cTn>
      </p:par>
    </p:tnLst>
    <p:bldLst>
      <p:bldP spid="398" grpId="2" animBg="1" advAuto="0"/>
      <p:bldP spid="399" grpId="3" animBg="1" advAuto="0"/>
      <p:bldP spid="400" grpId="4" animBg="1" advAuto="0"/>
      <p:bldP spid="401" grpId="5" animBg="1" advAuto="0"/>
      <p:bldP spid="402" grpId="6" animBg="1" advAuto="0"/>
      <p:bldP spid="403" grpId="7" animBg="1" advAuto="0"/>
      <p:bldP spid="404" grpId="8" animBg="1" advAuto="0"/>
      <p:bldP spid="405" grpId="9" animBg="1" advAuto="0"/>
      <p:bldP spid="408" grpId="10" animBg="1" advAuto="0"/>
      <p:bldP spid="411" grpId="11" animBg="1" advAuto="0"/>
      <p:bldP spid="414" grpId="12" animBg="1" advAuto="0"/>
      <p:bldP spid="417" grpId="13" animBg="1" advAuto="0"/>
    </p:bldLst>
  </p:timing>
  <p:extLst>
    <p:ext uri="{E180D4A7-C9FB-4DFB-919C-405C955672EB}">
      <p14:showEvtLst xmlns:p14="http://schemas.microsoft.com/office/powerpoint/2010/main">
        <p14:playEvt time="10" objId="429"/>
        <p14:stopEvt time="26181" objId="429"/>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Rectangle : coins arrondis 17"/>
          <p:cNvSpPr/>
          <p:nvPr/>
        </p:nvSpPr>
        <p:spPr>
          <a:xfrm>
            <a:off x="621258" y="4238773"/>
            <a:ext cx="9721925" cy="2631428"/>
          </a:xfrm>
          <a:prstGeom prst="roundRect">
            <a:avLst>
              <a:gd name="adj" fmla="val 16667"/>
            </a:avLst>
          </a:prstGeom>
          <a:ln w="25400">
            <a:solidFill>
              <a:srgbClr val="FF0000"/>
            </a:solidFill>
          </a:ln>
        </p:spPr>
        <p:txBody>
          <a:bodyPr lIns="45718" tIns="45718" rIns="45718" bIns="45718" anchor="ctr"/>
          <a:lstStyle/>
          <a:p>
            <a:pPr algn="ctr" defTabSz="870875">
              <a:defRPr sz="1700">
                <a:solidFill>
                  <a:srgbClr val="FFFFFF"/>
                </a:solidFill>
                <a:latin typeface="+mn-lt"/>
                <a:ea typeface="+mn-ea"/>
                <a:cs typeface="+mn-cs"/>
                <a:sym typeface="Calibri"/>
              </a:defRPr>
            </a:pPr>
            <a:endParaRPr/>
          </a:p>
        </p:txBody>
      </p:sp>
      <p:sp>
        <p:nvSpPr>
          <p:cNvPr id="432" name="ZoneTexte 67"/>
          <p:cNvSpPr txBox="1"/>
          <p:nvPr/>
        </p:nvSpPr>
        <p:spPr>
          <a:xfrm>
            <a:off x="712700" y="3849732"/>
            <a:ext cx="9359442" cy="30162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72147" indent="-272147" defTabSz="870875">
              <a:buSzPct val="100000"/>
              <a:buFont typeface="Arial"/>
              <a:buChar char="•"/>
              <a:defRPr sz="1900" b="1">
                <a:solidFill>
                  <a:srgbClr val="FFFFFF"/>
                </a:solidFill>
              </a:defRPr>
            </a:pPr>
            <a:r>
              <a:rPr lang="uk-UA" dirty="0"/>
              <a:t>     </a:t>
            </a:r>
          </a:p>
          <a:p>
            <a:pPr marL="272147" indent="-272147" defTabSz="870875">
              <a:buSzPct val="100000"/>
              <a:buFont typeface="Arial"/>
              <a:buChar char="•"/>
              <a:defRPr sz="1900">
                <a:latin typeface="+mn-lt"/>
                <a:ea typeface="+mn-ea"/>
                <a:cs typeface="+mn-cs"/>
                <a:sym typeface="Calibri"/>
              </a:defRPr>
            </a:pPr>
            <a:endParaRPr lang="uk-UA" dirty="0"/>
          </a:p>
          <a:p>
            <a:pPr marL="81642" indent="-81642" defTabSz="870875">
              <a:buSzPct val="100000"/>
              <a:buFont typeface="Arial"/>
              <a:buChar char="•"/>
              <a:defRPr sz="1900" b="1"/>
            </a:pPr>
            <a:r>
              <a:rPr lang="uk-UA" dirty="0">
                <a:latin typeface="+mn-lt"/>
              </a:rPr>
              <a:t>Уникайте контактів з іншими, </a:t>
            </a:r>
            <a:r>
              <a:rPr lang="uk-UA" b="0" dirty="0">
                <a:latin typeface="+mn-lt"/>
                <a:ea typeface="+mn-ea"/>
                <a:cs typeface="+mn-cs"/>
                <a:sym typeface="Calibri"/>
              </a:rPr>
              <a:t>щоби запобігти вторинному зараженню.</a:t>
            </a:r>
          </a:p>
          <a:p>
            <a:pPr marL="81642" indent="-81642" defTabSz="870875">
              <a:buSzPct val="100000"/>
              <a:buFont typeface="Arial"/>
              <a:buChar char="•"/>
              <a:defRPr sz="1900" b="1"/>
            </a:pPr>
            <a:r>
              <a:rPr lang="uk-UA" dirty="0">
                <a:latin typeface="+mn-lt"/>
              </a:rPr>
              <a:t>РЕТЕЛЬНО ВИТРІТЬ ОБЛИЧЧЯ, </a:t>
            </a:r>
            <a:r>
              <a:rPr lang="uk-UA" b="0" dirty="0">
                <a:latin typeface="+mn-lt"/>
                <a:ea typeface="+mn-ea"/>
                <a:cs typeface="+mn-cs"/>
                <a:sym typeface="Calibri"/>
              </a:rPr>
              <a:t>якщо це можливо</a:t>
            </a:r>
            <a:r>
              <a:rPr lang="uk-UA" dirty="0">
                <a:latin typeface="+mn-lt"/>
              </a:rPr>
              <a:t>,</a:t>
            </a:r>
            <a:r>
              <a:rPr lang="uk-UA" b="0" dirty="0">
                <a:latin typeface="+mn-lt"/>
                <a:ea typeface="+mn-ea"/>
                <a:cs typeface="+mn-cs"/>
                <a:sym typeface="Calibri"/>
              </a:rPr>
              <a:t> і одягніть</a:t>
            </a:r>
            <a:r>
              <a:rPr lang="uk-UA" dirty="0">
                <a:latin typeface="+mn-lt"/>
              </a:rPr>
              <a:t> захисний евакуаційний капюшон.</a:t>
            </a:r>
          </a:p>
          <a:p>
            <a:pPr marL="81642" indent="-81642" defTabSz="870875">
              <a:buSzPct val="100000"/>
              <a:buFont typeface="Arial"/>
              <a:buChar char="•"/>
              <a:defRPr sz="1900">
                <a:latin typeface="+mn-lt"/>
                <a:ea typeface="+mn-ea"/>
                <a:cs typeface="+mn-cs"/>
                <a:sym typeface="Calibri"/>
              </a:defRPr>
            </a:pPr>
            <a:r>
              <a:rPr lang="uk-UA" dirty="0">
                <a:latin typeface="+mn-lt"/>
              </a:rPr>
              <a:t>Якнайшвидше відійдіть від місця викиду.</a:t>
            </a:r>
          </a:p>
          <a:p>
            <a:pPr marL="81642" indent="-81642" defTabSz="870875">
              <a:buSzPct val="100000"/>
              <a:buFont typeface="Arial"/>
              <a:buChar char="•"/>
              <a:defRPr sz="1900">
                <a:latin typeface="+mn-lt"/>
                <a:ea typeface="+mn-ea"/>
                <a:cs typeface="+mn-cs"/>
                <a:sym typeface="Calibri"/>
              </a:defRPr>
            </a:pPr>
            <a:r>
              <a:rPr lang="uk-UA" dirty="0">
                <a:latin typeface="+mn-lt"/>
              </a:rPr>
              <a:t>Не знімайте капюшон чи маску доки не впевніться, що немає подальшої загрози інгаляційного отруєння.</a:t>
            </a:r>
          </a:p>
          <a:p>
            <a:pPr marL="81642" indent="-81642" defTabSz="870875">
              <a:buSzPct val="100000"/>
              <a:buFont typeface="Arial"/>
              <a:buChar char="•"/>
              <a:defRPr sz="1900" b="1"/>
            </a:pPr>
            <a:r>
              <a:rPr lang="uk-UA" dirty="0">
                <a:latin typeface="+mn-lt"/>
              </a:rPr>
              <a:t>Проведіть процедуру </a:t>
            </a:r>
            <a:r>
              <a:rPr lang="uk-UA" noProof="1">
                <a:latin typeface="+mn-lt"/>
              </a:rPr>
              <a:t>самодезактивації</a:t>
            </a:r>
            <a:r>
              <a:rPr lang="uk-UA" dirty="0">
                <a:latin typeface="+mn-lt"/>
              </a:rPr>
              <a:t> (знезаражування) </a:t>
            </a:r>
            <a:r>
              <a:rPr lang="uk-UA" b="0" dirty="0">
                <a:latin typeface="+mn-lt"/>
                <a:ea typeface="+mn-ea"/>
                <a:cs typeface="+mn-cs"/>
                <a:sym typeface="Calibri"/>
              </a:rPr>
              <a:t>за допомогою сухої і/або вологої </a:t>
            </a:r>
            <a:r>
              <a:rPr lang="uk-UA" b="0" noProof="1">
                <a:latin typeface="+mn-lt"/>
                <a:ea typeface="+mn-ea"/>
                <a:cs typeface="+mn-cs"/>
                <a:sym typeface="Calibri"/>
              </a:rPr>
              <a:t>деконтамінації</a:t>
            </a:r>
            <a:r>
              <a:rPr lang="uk-UA" b="0" dirty="0">
                <a:latin typeface="+mn-lt"/>
                <a:ea typeface="+mn-ea"/>
                <a:cs typeface="+mn-cs"/>
                <a:sym typeface="Calibri"/>
              </a:rPr>
              <a:t>. </a:t>
            </a:r>
          </a:p>
        </p:txBody>
      </p:sp>
      <p:pic>
        <p:nvPicPr>
          <p:cNvPr id="433" name="Picture 2" descr="Picture 2"/>
          <p:cNvPicPr>
            <a:picLocks noChangeAspect="1"/>
          </p:cNvPicPr>
          <p:nvPr/>
        </p:nvPicPr>
        <p:blipFill>
          <a:blip r:embed="rId5"/>
          <a:stretch>
            <a:fillRect/>
          </a:stretch>
        </p:blipFill>
        <p:spPr>
          <a:xfrm>
            <a:off x="7545050" y="1697296"/>
            <a:ext cx="2398785" cy="1799089"/>
          </a:xfrm>
          <a:prstGeom prst="rect">
            <a:avLst/>
          </a:prstGeom>
          <a:ln w="12700">
            <a:miter lim="400000"/>
          </a:ln>
        </p:spPr>
      </p:pic>
      <p:sp>
        <p:nvSpPr>
          <p:cNvPr id="434" name="Rectangle : coins arrondis 16"/>
          <p:cNvSpPr/>
          <p:nvPr/>
        </p:nvSpPr>
        <p:spPr>
          <a:xfrm>
            <a:off x="621258" y="1608131"/>
            <a:ext cx="9721925" cy="2090196"/>
          </a:xfrm>
          <a:prstGeom prst="roundRect">
            <a:avLst>
              <a:gd name="adj" fmla="val 16667"/>
            </a:avLst>
          </a:prstGeom>
          <a:ln w="25400">
            <a:solidFill>
              <a:srgbClr val="FF0000"/>
            </a:solidFill>
          </a:ln>
        </p:spPr>
        <p:txBody>
          <a:bodyPr lIns="45718" tIns="45718" rIns="45718" bIns="45718" anchor="ctr"/>
          <a:lstStyle/>
          <a:p>
            <a:pPr algn="ctr" defTabSz="870875">
              <a:defRPr sz="1700">
                <a:solidFill>
                  <a:srgbClr val="FFFFFF"/>
                </a:solidFill>
                <a:latin typeface="+mn-lt"/>
                <a:ea typeface="+mn-ea"/>
                <a:cs typeface="+mn-cs"/>
                <a:sym typeface="Calibri"/>
              </a:defRPr>
            </a:pPr>
            <a:endParaRPr/>
          </a:p>
        </p:txBody>
      </p:sp>
      <p:sp>
        <p:nvSpPr>
          <p:cNvPr id="435" name="ZoneTexte 68"/>
          <p:cNvSpPr txBox="1"/>
          <p:nvPr/>
        </p:nvSpPr>
        <p:spPr>
          <a:xfrm>
            <a:off x="1045732" y="1561485"/>
            <a:ext cx="6397035" cy="1446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870875">
              <a:defRPr sz="2200" b="1">
                <a:solidFill>
                  <a:srgbClr val="FFFFFF"/>
                </a:solidFill>
              </a:defRPr>
            </a:pPr>
            <a:r>
              <a:rPr dirty="0"/>
              <a:t>                     </a:t>
            </a:r>
          </a:p>
          <a:p>
            <a:pPr marL="272147" indent="-272147" defTabSz="870875">
              <a:buSzPct val="100000"/>
              <a:buFont typeface="Arial"/>
              <a:buChar char="•"/>
              <a:defRPr sz="2200" b="1"/>
            </a:pPr>
            <a:r>
              <a:rPr lang="uk-UA" sz="2000" dirty="0"/>
              <a:t>Вийдіть із будівлі </a:t>
            </a:r>
            <a:r>
              <a:rPr lang="uk-UA" b="0" dirty="0">
                <a:latin typeface="+mn-lt"/>
                <a:ea typeface="+mn-ea"/>
                <a:cs typeface="+mn-cs"/>
                <a:sym typeface="Calibri"/>
              </a:rPr>
              <a:t>і намагайтеся не проходити крізь заражену територію.</a:t>
            </a:r>
          </a:p>
          <a:p>
            <a:pPr marL="272147" indent="-272147" defTabSz="870875">
              <a:buSzPct val="100000"/>
              <a:buFont typeface="Arial"/>
              <a:buChar char="•"/>
              <a:defRPr sz="2200">
                <a:latin typeface="+mn-lt"/>
                <a:ea typeface="+mn-ea"/>
                <a:cs typeface="+mn-cs"/>
                <a:sym typeface="Calibri"/>
              </a:defRPr>
            </a:pPr>
            <a:r>
              <a:rPr lang="uk-UA" dirty="0"/>
              <a:t>За необхідності вийдіть </a:t>
            </a:r>
            <a:r>
              <a:rPr lang="uk-UA" b="1" dirty="0">
                <a:sym typeface="Helvetica"/>
              </a:rPr>
              <a:t>крізь вікно</a:t>
            </a:r>
            <a:r>
              <a:rPr lang="uk-UA" dirty="0"/>
              <a:t>.</a:t>
            </a:r>
          </a:p>
        </p:txBody>
      </p:sp>
      <p:sp>
        <p:nvSpPr>
          <p:cNvPr id="436" name="Connecteur droit 10"/>
          <p:cNvSpPr/>
          <p:nvPr/>
        </p:nvSpPr>
        <p:spPr>
          <a:xfrm flipV="1">
            <a:off x="283777" y="143791"/>
            <a:ext cx="10182196" cy="30379"/>
          </a:xfrm>
          <a:prstGeom prst="line">
            <a:avLst/>
          </a:prstGeom>
          <a:ln w="203200">
            <a:solidFill>
              <a:srgbClr val="595959"/>
            </a:solidFill>
          </a:ln>
        </p:spPr>
        <p:txBody>
          <a:bodyPr lIns="45718" tIns="45718" rIns="45718" bIns="45718"/>
          <a:lstStyle/>
          <a:p>
            <a:endParaRPr/>
          </a:p>
        </p:txBody>
      </p:sp>
      <p:grpSp>
        <p:nvGrpSpPr>
          <p:cNvPr id="439" name="Organigramme : Connecteur 11"/>
          <p:cNvGrpSpPr/>
          <p:nvPr/>
        </p:nvGrpSpPr>
        <p:grpSpPr>
          <a:xfrm>
            <a:off x="92305" y="108203"/>
            <a:ext cx="533342" cy="575278"/>
            <a:chOff x="0" y="0"/>
            <a:chExt cx="533341" cy="575276"/>
          </a:xfrm>
        </p:grpSpPr>
        <p:sp>
          <p:nvSpPr>
            <p:cNvPr id="437"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38" name="8"/>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8</a:t>
              </a:r>
            </a:p>
          </p:txBody>
        </p:sp>
      </p:grpSp>
      <p:sp>
        <p:nvSpPr>
          <p:cNvPr id="440" name="ZoneTexte 12"/>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441" name="ZoneTexte 13"/>
          <p:cNvSpPr txBox="1"/>
          <p:nvPr/>
        </p:nvSpPr>
        <p:spPr>
          <a:xfrm>
            <a:off x="581572" y="295204"/>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grpSp>
        <p:nvGrpSpPr>
          <p:cNvPr id="446" name="Groupe 15"/>
          <p:cNvGrpSpPr/>
          <p:nvPr/>
        </p:nvGrpSpPr>
        <p:grpSpPr>
          <a:xfrm>
            <a:off x="9751653" y="90"/>
            <a:ext cx="967408" cy="366374"/>
            <a:chOff x="-901" y="0"/>
            <a:chExt cx="967406" cy="366372"/>
          </a:xfrm>
        </p:grpSpPr>
        <p:grpSp>
          <p:nvGrpSpPr>
            <p:cNvPr id="444" name="Groupe 19"/>
            <p:cNvGrpSpPr/>
            <p:nvPr/>
          </p:nvGrpSpPr>
          <p:grpSpPr>
            <a:xfrm>
              <a:off x="-901" y="15484"/>
              <a:ext cx="890945" cy="350888"/>
              <a:chOff x="-901" y="0"/>
              <a:chExt cx="890944" cy="350887"/>
            </a:xfrm>
          </p:grpSpPr>
          <p:pic>
            <p:nvPicPr>
              <p:cNvPr id="442" name="Image 21" descr="Image 21"/>
              <p:cNvPicPr>
                <a:picLocks noChangeAspect="1"/>
              </p:cNvPicPr>
              <p:nvPr/>
            </p:nvPicPr>
            <p:blipFill>
              <a:blip r:embed="rId6"/>
              <a:srcRect t="15132" b="6287"/>
              <a:stretch>
                <a:fillRect/>
              </a:stretch>
            </p:blipFill>
            <p:spPr>
              <a:xfrm>
                <a:off x="38695" y="0"/>
                <a:ext cx="776276" cy="350887"/>
              </a:xfrm>
              <a:prstGeom prst="rect">
                <a:avLst/>
              </a:prstGeom>
              <a:ln w="12700" cap="flat">
                <a:noFill/>
                <a:miter lim="400000"/>
              </a:ln>
              <a:effectLst/>
            </p:spPr>
          </p:pic>
          <p:sp>
            <p:nvSpPr>
              <p:cNvPr id="443" name="ZoneTexte 22"/>
              <p:cNvSpPr/>
              <p:nvPr/>
            </p:nvSpPr>
            <p:spPr>
              <a:xfrm>
                <a:off x="-901" y="280086"/>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445" name="ZoneTexte 20"/>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447" name="ZoneTexte 23"/>
          <p:cNvSpPr txBox="1"/>
          <p:nvPr/>
        </p:nvSpPr>
        <p:spPr>
          <a:xfrm>
            <a:off x="1052106" y="1452384"/>
            <a:ext cx="5342325" cy="369328"/>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100" b="1">
                <a:solidFill>
                  <a:srgbClr val="FF0000"/>
                </a:solidFill>
              </a:defRPr>
            </a:lvl1pPr>
          </a:lstStyle>
          <a:p>
            <a:r>
              <a:rPr lang="uk-UA" sz="1800" dirty="0"/>
              <a:t>Якщо ХБРЯ викид відбувається в приміщенні</a:t>
            </a:r>
          </a:p>
        </p:txBody>
      </p:sp>
      <p:sp>
        <p:nvSpPr>
          <p:cNvPr id="448" name="ZoneTexte 24"/>
          <p:cNvSpPr txBox="1"/>
          <p:nvPr/>
        </p:nvSpPr>
        <p:spPr>
          <a:xfrm>
            <a:off x="1045732" y="4077183"/>
            <a:ext cx="8034157" cy="400105"/>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2800" b="1">
                <a:solidFill>
                  <a:srgbClr val="FF0000"/>
                </a:solidFill>
              </a:defRPr>
            </a:lvl1pPr>
          </a:lstStyle>
          <a:p>
            <a:r>
              <a:rPr lang="uk-UA" sz="2000" dirty="0"/>
              <a:t>Якщо ви підозрюєте, що вас було отруєно ХБРЯ речовиною</a:t>
            </a:r>
          </a:p>
        </p:txBody>
      </p:sp>
      <p:pic>
        <p:nvPicPr>
          <p:cNvPr id="449" name="track 8.m4a" descr="track 8.m4a"/>
          <p:cNvPicPr>
            <a:picLocks/>
          </p:cNvPicPr>
          <p:nvPr>
            <a:audioFile r:link="rId3"/>
            <p:extLst>
              <p:ext uri="{DAA4B4D4-6D71-4841-9C94-3DE7FCFB9230}">
                <p14:media xmlns:p14="http://schemas.microsoft.com/office/powerpoint/2010/main" r:embed="rId2"/>
              </p:ext>
            </p:extLst>
          </p:nvPr>
        </p:nvPicPr>
        <p:blipFill>
          <a:blip r:embed="rId7"/>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57695"/>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03446" fill="hold"/>
                                        <p:tgtEl>
                                          <p:spTgt spid="44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43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434"/>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4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5" nodeType="clickEffect">
                                  <p:stCondLst>
                                    <p:cond delay="0"/>
                                  </p:stCondLst>
                                  <p:iterate>
                                    <p:tmAbs val="0"/>
                                  </p:iterate>
                                  <p:childTnLst>
                                    <p:set>
                                      <p:cBhvr>
                                        <p:cTn id="20" fill="hold"/>
                                        <p:tgtEl>
                                          <p:spTgt spid="4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43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7" nodeType="afterEffect">
                                  <p:stCondLst>
                                    <p:cond delay="0"/>
                                  </p:stCondLst>
                                  <p:iterate>
                                    <p:tmAbs val="0"/>
                                  </p:iterate>
                                  <p:childTnLst>
                                    <p:set>
                                      <p:cBhvr>
                                        <p:cTn id="27" fill="hold"/>
                                        <p:tgtEl>
                                          <p:spTgt spid="432">
                                            <p:txEl>
                                              <p:pRg st="2" end="2"/>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7" nodeType="afterEffect">
                                  <p:stCondLst>
                                    <p:cond delay="0"/>
                                  </p:stCondLst>
                                  <p:iterate>
                                    <p:tmAbs val="0"/>
                                  </p:iterate>
                                  <p:childTnLst>
                                    <p:set>
                                      <p:cBhvr>
                                        <p:cTn id="30" fill="hold"/>
                                        <p:tgtEl>
                                          <p:spTgt spid="43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7" nodeType="clickEffect">
                                  <p:stCondLst>
                                    <p:cond delay="0"/>
                                  </p:stCondLst>
                                  <p:iterate>
                                    <p:tmAbs val="0"/>
                                  </p:iterate>
                                  <p:childTnLst>
                                    <p:set>
                                      <p:cBhvr>
                                        <p:cTn id="34" fill="hold"/>
                                        <p:tgtEl>
                                          <p:spTgt spid="432">
                                            <p:txEl>
                                              <p:pRg st="4" end="4"/>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7" nodeType="afterEffect">
                                  <p:stCondLst>
                                    <p:cond delay="0"/>
                                  </p:stCondLst>
                                  <p:iterate>
                                    <p:tmAbs val="0"/>
                                  </p:iterate>
                                  <p:childTnLst>
                                    <p:set>
                                      <p:cBhvr>
                                        <p:cTn id="37" fill="hold"/>
                                        <p:tgtEl>
                                          <p:spTgt spid="432">
                                            <p:txEl>
                                              <p:pRg st="5" end="5"/>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7" nodeType="afterEffect">
                                  <p:stCondLst>
                                    <p:cond delay="0"/>
                                  </p:stCondLst>
                                  <p:iterate>
                                    <p:tmAbs val="0"/>
                                  </p:iterate>
                                  <p:childTnLst>
                                    <p:set>
                                      <p:cBhvr>
                                        <p:cTn id="40" fill="hold"/>
                                        <p:tgtEl>
                                          <p:spTgt spid="43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1" fill="hold" display="0">
                  <p:stCondLst>
                    <p:cond delay="indefinite"/>
                  </p:stCondLst>
                </p:cTn>
                <p:tgtEl>
                  <p:spTgt spid="449"/>
                </p:tgtEl>
              </p:cMediaNode>
            </p:audio>
          </p:childTnLst>
        </p:cTn>
      </p:par>
    </p:tnLst>
    <p:bldLst>
      <p:bldP spid="431" grpId="6" animBg="1" advAuto="0"/>
      <p:bldP spid="432" grpId="7" build="p" bldLvl="5" animBg="1" advAuto="0"/>
      <p:bldP spid="433" grpId="4" animBg="1" advAuto="0"/>
      <p:bldP spid="434" grpId="3" animBg="1" advAuto="0"/>
      <p:bldP spid="435" grpId="2" animBg="1" advAuto="0"/>
      <p:bldP spid="448" grpId="5" animBg="1" advAuto="0"/>
    </p:bldLst>
  </p:timing>
  <p:extLst>
    <p:ext uri="{E180D4A7-C9FB-4DFB-919C-405C955672EB}">
      <p14:showEvtLst xmlns:p14="http://schemas.microsoft.com/office/powerpoint/2010/main">
        <p14:playEvt time="7" objId="449"/>
        <p14:stopEvt time="57695" objId="449"/>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Rectangle : coins arrondis 96"/>
          <p:cNvSpPr/>
          <p:nvPr/>
        </p:nvSpPr>
        <p:spPr>
          <a:xfrm>
            <a:off x="317287" y="2402776"/>
            <a:ext cx="9891546" cy="4384796"/>
          </a:xfrm>
          <a:prstGeom prst="roundRect">
            <a:avLst>
              <a:gd name="adj" fmla="val 16667"/>
            </a:avLst>
          </a:prstGeom>
          <a:ln w="25400">
            <a:solidFill>
              <a:srgbClr val="FF0000"/>
            </a:solidFill>
          </a:ln>
        </p:spPr>
        <p:txBody>
          <a:bodyPr lIns="45718" tIns="45718" rIns="45718" bIns="45718" anchor="ctr"/>
          <a:lstStyle/>
          <a:p>
            <a:pPr algn="ctr" defTabSz="870875">
              <a:defRPr sz="1700">
                <a:solidFill>
                  <a:srgbClr val="FFFFFF"/>
                </a:solidFill>
                <a:latin typeface="+mn-lt"/>
                <a:ea typeface="+mn-ea"/>
                <a:cs typeface="+mn-cs"/>
                <a:sym typeface="Calibri"/>
              </a:defRPr>
            </a:pPr>
            <a:endParaRPr/>
          </a:p>
        </p:txBody>
      </p:sp>
      <p:pic>
        <p:nvPicPr>
          <p:cNvPr id="452" name="Image 40" descr="Image 40"/>
          <p:cNvPicPr>
            <a:picLocks noChangeAspect="1"/>
          </p:cNvPicPr>
          <p:nvPr/>
        </p:nvPicPr>
        <p:blipFill>
          <a:blip r:embed="rId5"/>
          <a:stretch>
            <a:fillRect/>
          </a:stretch>
        </p:blipFill>
        <p:spPr>
          <a:xfrm>
            <a:off x="437219" y="2930412"/>
            <a:ext cx="1458005" cy="1928072"/>
          </a:xfrm>
          <a:prstGeom prst="rect">
            <a:avLst/>
          </a:prstGeom>
          <a:ln w="12700">
            <a:miter lim="400000"/>
          </a:ln>
        </p:spPr>
      </p:pic>
      <p:pic>
        <p:nvPicPr>
          <p:cNvPr id="453" name="Image 43" descr="Image 43"/>
          <p:cNvPicPr>
            <a:picLocks noChangeAspect="1"/>
          </p:cNvPicPr>
          <p:nvPr/>
        </p:nvPicPr>
        <p:blipFill>
          <a:blip r:embed="rId6"/>
          <a:stretch>
            <a:fillRect/>
          </a:stretch>
        </p:blipFill>
        <p:spPr>
          <a:xfrm>
            <a:off x="2011334" y="2993195"/>
            <a:ext cx="1862193" cy="1808773"/>
          </a:xfrm>
          <a:prstGeom prst="rect">
            <a:avLst/>
          </a:prstGeom>
          <a:ln w="12700">
            <a:miter lim="400000"/>
          </a:ln>
        </p:spPr>
      </p:pic>
      <p:pic>
        <p:nvPicPr>
          <p:cNvPr id="454" name="Image 48" descr="Image 48"/>
          <p:cNvPicPr>
            <a:picLocks noChangeAspect="1"/>
          </p:cNvPicPr>
          <p:nvPr/>
        </p:nvPicPr>
        <p:blipFill>
          <a:blip r:embed="rId7"/>
          <a:stretch>
            <a:fillRect/>
          </a:stretch>
        </p:blipFill>
        <p:spPr>
          <a:xfrm>
            <a:off x="4006758" y="2979990"/>
            <a:ext cx="2060956" cy="1773959"/>
          </a:xfrm>
          <a:prstGeom prst="rect">
            <a:avLst/>
          </a:prstGeom>
          <a:ln w="12700">
            <a:miter lim="400000"/>
          </a:ln>
        </p:spPr>
      </p:pic>
      <p:pic>
        <p:nvPicPr>
          <p:cNvPr id="455" name="Image 70" descr="Image 70"/>
          <p:cNvPicPr>
            <a:picLocks noChangeAspect="1"/>
          </p:cNvPicPr>
          <p:nvPr/>
        </p:nvPicPr>
        <p:blipFill>
          <a:blip r:embed="rId8"/>
          <a:stretch>
            <a:fillRect/>
          </a:stretch>
        </p:blipFill>
        <p:spPr>
          <a:xfrm>
            <a:off x="6198220" y="2998323"/>
            <a:ext cx="1882250" cy="1742867"/>
          </a:xfrm>
          <a:prstGeom prst="rect">
            <a:avLst/>
          </a:prstGeom>
          <a:ln w="12700">
            <a:miter lim="400000"/>
          </a:ln>
        </p:spPr>
      </p:pic>
      <p:pic>
        <p:nvPicPr>
          <p:cNvPr id="456" name="Image 72" descr="Image 72"/>
          <p:cNvPicPr>
            <a:picLocks noChangeAspect="1"/>
          </p:cNvPicPr>
          <p:nvPr/>
        </p:nvPicPr>
        <p:blipFill>
          <a:blip r:embed="rId9"/>
          <a:stretch>
            <a:fillRect/>
          </a:stretch>
        </p:blipFill>
        <p:spPr>
          <a:xfrm>
            <a:off x="8210974" y="2969890"/>
            <a:ext cx="1847264" cy="1380589"/>
          </a:xfrm>
          <a:prstGeom prst="rect">
            <a:avLst/>
          </a:prstGeom>
          <a:ln w="12700">
            <a:miter lim="400000"/>
          </a:ln>
        </p:spPr>
      </p:pic>
      <p:sp>
        <p:nvSpPr>
          <p:cNvPr id="457" name="ZoneTexte 92"/>
          <p:cNvSpPr txBox="1"/>
          <p:nvPr/>
        </p:nvSpPr>
        <p:spPr>
          <a:xfrm>
            <a:off x="1169768" y="2331002"/>
            <a:ext cx="7734935"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defTabSz="870875">
              <a:defRPr sz="1700" b="1">
                <a:effectLst>
                  <a:outerShdw blurRad="38100" dist="38100" dir="2700000" rotWithShape="0">
                    <a:srgbClr val="000000">
                      <a:alpha val="43137"/>
                    </a:srgbClr>
                  </a:outerShdw>
                </a:effectLst>
              </a:defRPr>
            </a:pPr>
            <a:r>
              <a:rPr lang="uk-UA" sz="1600" noProof="1"/>
              <a:t>Протигаз для захисту від зброї масового ураження (маска NBC)  + Каністра захищають від будь-яких рімічних речовин протягом 1 години</a:t>
            </a:r>
          </a:p>
        </p:txBody>
      </p:sp>
      <p:sp>
        <p:nvSpPr>
          <p:cNvPr id="458" name="ZoneTexte 93"/>
          <p:cNvSpPr txBox="1"/>
          <p:nvPr/>
        </p:nvSpPr>
        <p:spPr>
          <a:xfrm>
            <a:off x="543498" y="4801350"/>
            <a:ext cx="3754727" cy="1844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900" b="1"/>
            </a:lvl1pPr>
          </a:lstStyle>
          <a:p>
            <a:r>
              <a:rPr lang="uk-UA" dirty="0"/>
              <a:t>Зніміть печатку з каністри, одягніть маску протигазу на обличчя, витягніть ремені, розташуйте підборіддя в масці протигазу і натягніть джгут над головою.</a:t>
            </a:r>
          </a:p>
        </p:txBody>
      </p:sp>
      <p:sp>
        <p:nvSpPr>
          <p:cNvPr id="459" name="ZoneTexte 94"/>
          <p:cNvSpPr txBox="1"/>
          <p:nvPr/>
        </p:nvSpPr>
        <p:spPr>
          <a:xfrm>
            <a:off x="4684948" y="4844199"/>
            <a:ext cx="3373661" cy="1551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900" b="1"/>
            </a:lvl1pPr>
          </a:lstStyle>
          <a:p>
            <a:r>
              <a:rPr lang="uk-UA" dirty="0"/>
              <a:t>Затягніть ремені на шиї і скронях, потягнувши їх назад. За необхідності затягніть верхній ремінець.</a:t>
            </a:r>
          </a:p>
        </p:txBody>
      </p:sp>
      <p:sp>
        <p:nvSpPr>
          <p:cNvPr id="460" name="ZoneTexte 95"/>
          <p:cNvSpPr txBox="1"/>
          <p:nvPr/>
        </p:nvSpPr>
        <p:spPr>
          <a:xfrm>
            <a:off x="8147202" y="4370780"/>
            <a:ext cx="2255000" cy="2431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defTabSz="870875">
              <a:defRPr sz="1900" b="1"/>
            </a:lvl1pPr>
          </a:lstStyle>
          <a:p>
            <a:r>
              <a:rPr lang="uk-UA" dirty="0"/>
              <a:t>Перевірте щільність прилягання, вдихаючи повітря і одночасно блокуючи отвір рукою</a:t>
            </a:r>
          </a:p>
        </p:txBody>
      </p:sp>
      <p:grpSp>
        <p:nvGrpSpPr>
          <p:cNvPr id="463" name="Rectangle 98"/>
          <p:cNvGrpSpPr/>
          <p:nvPr/>
        </p:nvGrpSpPr>
        <p:grpSpPr>
          <a:xfrm>
            <a:off x="6131488" y="2960048"/>
            <a:ext cx="362848" cy="242992"/>
            <a:chOff x="0" y="0"/>
            <a:chExt cx="362847" cy="242991"/>
          </a:xfrm>
        </p:grpSpPr>
        <p:sp>
          <p:nvSpPr>
            <p:cNvPr id="461" name="Прямоугольник"/>
            <p:cNvSpPr/>
            <p:nvPr/>
          </p:nvSpPr>
          <p:spPr>
            <a:xfrm>
              <a:off x="0" y="0"/>
              <a:ext cx="362848" cy="242992"/>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462" name="4"/>
            <p:cNvSpPr/>
            <p:nvPr/>
          </p:nvSpPr>
          <p:spPr>
            <a:xfrm>
              <a:off x="45719" y="121494"/>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4</a:t>
              </a:r>
            </a:p>
          </p:txBody>
        </p:sp>
      </p:grpSp>
      <p:grpSp>
        <p:nvGrpSpPr>
          <p:cNvPr id="466" name="Rectangle 99"/>
          <p:cNvGrpSpPr/>
          <p:nvPr/>
        </p:nvGrpSpPr>
        <p:grpSpPr>
          <a:xfrm>
            <a:off x="3981096" y="2976719"/>
            <a:ext cx="362848" cy="296564"/>
            <a:chOff x="0" y="0"/>
            <a:chExt cx="362847" cy="296563"/>
          </a:xfrm>
        </p:grpSpPr>
        <p:sp>
          <p:nvSpPr>
            <p:cNvPr id="464" name="Прямоугольник"/>
            <p:cNvSpPr/>
            <p:nvPr/>
          </p:nvSpPr>
          <p:spPr>
            <a:xfrm>
              <a:off x="0" y="0"/>
              <a:ext cx="362848" cy="296564"/>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465" name="3"/>
            <p:cNvSpPr/>
            <p:nvPr/>
          </p:nvSpPr>
          <p:spPr>
            <a:xfrm>
              <a:off x="45719" y="148281"/>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3</a:t>
              </a:r>
            </a:p>
          </p:txBody>
        </p:sp>
      </p:grpSp>
      <p:grpSp>
        <p:nvGrpSpPr>
          <p:cNvPr id="469" name="Rectangle 100"/>
          <p:cNvGrpSpPr/>
          <p:nvPr/>
        </p:nvGrpSpPr>
        <p:grpSpPr>
          <a:xfrm>
            <a:off x="1959790" y="2899042"/>
            <a:ext cx="362848" cy="389114"/>
            <a:chOff x="0" y="0"/>
            <a:chExt cx="362847" cy="389112"/>
          </a:xfrm>
        </p:grpSpPr>
        <p:sp>
          <p:nvSpPr>
            <p:cNvPr id="467" name="Прямоугольник"/>
            <p:cNvSpPr/>
            <p:nvPr/>
          </p:nvSpPr>
          <p:spPr>
            <a:xfrm>
              <a:off x="0" y="0"/>
              <a:ext cx="362848" cy="389113"/>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468" name="2"/>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2</a:t>
              </a:r>
            </a:p>
          </p:txBody>
        </p:sp>
      </p:grpSp>
      <p:grpSp>
        <p:nvGrpSpPr>
          <p:cNvPr id="472" name="Rectangle 101"/>
          <p:cNvGrpSpPr/>
          <p:nvPr/>
        </p:nvGrpSpPr>
        <p:grpSpPr>
          <a:xfrm>
            <a:off x="462085" y="2930412"/>
            <a:ext cx="362848" cy="389113"/>
            <a:chOff x="0" y="0"/>
            <a:chExt cx="362847" cy="389112"/>
          </a:xfrm>
        </p:grpSpPr>
        <p:sp>
          <p:nvSpPr>
            <p:cNvPr id="470" name="Прямоугольник"/>
            <p:cNvSpPr/>
            <p:nvPr/>
          </p:nvSpPr>
          <p:spPr>
            <a:xfrm>
              <a:off x="0" y="0"/>
              <a:ext cx="362848" cy="389113"/>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471" name="1"/>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1</a:t>
              </a:r>
            </a:p>
          </p:txBody>
        </p:sp>
      </p:grpSp>
      <p:grpSp>
        <p:nvGrpSpPr>
          <p:cNvPr id="475" name="Rectangle 102"/>
          <p:cNvGrpSpPr/>
          <p:nvPr/>
        </p:nvGrpSpPr>
        <p:grpSpPr>
          <a:xfrm>
            <a:off x="8094863" y="2930412"/>
            <a:ext cx="362848" cy="389113"/>
            <a:chOff x="0" y="0"/>
            <a:chExt cx="362847" cy="389112"/>
          </a:xfrm>
        </p:grpSpPr>
        <p:sp>
          <p:nvSpPr>
            <p:cNvPr id="473" name="Прямоугольник"/>
            <p:cNvSpPr/>
            <p:nvPr/>
          </p:nvSpPr>
          <p:spPr>
            <a:xfrm>
              <a:off x="0" y="0"/>
              <a:ext cx="362848" cy="389113"/>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474" name="5"/>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5</a:t>
              </a:r>
            </a:p>
          </p:txBody>
        </p:sp>
      </p:grpSp>
      <p:sp>
        <p:nvSpPr>
          <p:cNvPr id="476" name="ZoneTexte 2"/>
          <p:cNvSpPr txBox="1"/>
          <p:nvPr/>
        </p:nvSpPr>
        <p:spPr>
          <a:xfrm>
            <a:off x="573355" y="1391371"/>
            <a:ext cx="8784792" cy="830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870875">
              <a:defRPr sz="2200" b="1">
                <a:solidFill>
                  <a:srgbClr val="595959"/>
                </a:solidFill>
              </a:defRPr>
            </a:pPr>
            <a:r>
              <a:rPr lang="uk-UA" dirty="0"/>
              <a:t>За відсутності евакуаційного комплекту</a:t>
            </a:r>
          </a:p>
          <a:p>
            <a:pPr defTabSz="870875">
              <a:defRPr sz="2600" b="1">
                <a:solidFill>
                  <a:srgbClr val="595959"/>
                </a:solidFill>
              </a:defRPr>
            </a:pPr>
            <a:r>
              <a:rPr lang="uk-UA" dirty="0"/>
              <a:t>Лікарняний дегазаційний комплект</a:t>
            </a:r>
          </a:p>
        </p:txBody>
      </p:sp>
      <p:pic>
        <p:nvPicPr>
          <p:cNvPr id="477" name="Image 39" descr="Image 39"/>
          <p:cNvPicPr>
            <a:picLocks noChangeAspect="1"/>
          </p:cNvPicPr>
          <p:nvPr/>
        </p:nvPicPr>
        <p:blipFill>
          <a:blip r:embed="rId5"/>
          <a:stretch>
            <a:fillRect/>
          </a:stretch>
        </p:blipFill>
        <p:spPr>
          <a:xfrm>
            <a:off x="9148797" y="613475"/>
            <a:ext cx="1073318" cy="1419357"/>
          </a:xfrm>
          <a:prstGeom prst="rect">
            <a:avLst/>
          </a:prstGeom>
          <a:ln w="12700">
            <a:miter lim="400000"/>
          </a:ln>
        </p:spPr>
      </p:pic>
      <p:sp>
        <p:nvSpPr>
          <p:cNvPr id="478" name="Connecteur droit 24"/>
          <p:cNvSpPr/>
          <p:nvPr/>
        </p:nvSpPr>
        <p:spPr>
          <a:xfrm flipV="1">
            <a:off x="283777" y="143791"/>
            <a:ext cx="10182196" cy="30379"/>
          </a:xfrm>
          <a:prstGeom prst="line">
            <a:avLst/>
          </a:prstGeom>
          <a:ln w="203200">
            <a:solidFill>
              <a:srgbClr val="595959"/>
            </a:solidFill>
          </a:ln>
        </p:spPr>
        <p:txBody>
          <a:bodyPr lIns="45718" tIns="45718" rIns="45718" bIns="45718"/>
          <a:lstStyle/>
          <a:p>
            <a:endParaRPr/>
          </a:p>
        </p:txBody>
      </p:sp>
      <p:grpSp>
        <p:nvGrpSpPr>
          <p:cNvPr id="481" name="Organigramme : Connecteur 25"/>
          <p:cNvGrpSpPr/>
          <p:nvPr/>
        </p:nvGrpSpPr>
        <p:grpSpPr>
          <a:xfrm>
            <a:off x="92305" y="108203"/>
            <a:ext cx="533342" cy="575278"/>
            <a:chOff x="0" y="0"/>
            <a:chExt cx="533341" cy="575276"/>
          </a:xfrm>
        </p:grpSpPr>
        <p:sp>
          <p:nvSpPr>
            <p:cNvPr id="479"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480" name="9"/>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9</a:t>
              </a:r>
            </a:p>
          </p:txBody>
        </p:sp>
      </p:grpSp>
      <p:sp>
        <p:nvSpPr>
          <p:cNvPr id="482" name="ZoneTexte 26"/>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483" name="ZoneTexte 27"/>
          <p:cNvSpPr txBox="1"/>
          <p:nvPr/>
        </p:nvSpPr>
        <p:spPr>
          <a:xfrm>
            <a:off x="599554" y="237662"/>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noProof="1"/>
              <a:t>Першочерговий захист та запобіжні заходи у випадках ХБРЯ небезпеки</a:t>
            </a:r>
          </a:p>
        </p:txBody>
      </p:sp>
      <p:grpSp>
        <p:nvGrpSpPr>
          <p:cNvPr id="488" name="Groupe 29"/>
          <p:cNvGrpSpPr/>
          <p:nvPr/>
        </p:nvGrpSpPr>
        <p:grpSpPr>
          <a:xfrm>
            <a:off x="9751653" y="90"/>
            <a:ext cx="967408" cy="366374"/>
            <a:chOff x="-901" y="0"/>
            <a:chExt cx="967406" cy="366372"/>
          </a:xfrm>
        </p:grpSpPr>
        <p:grpSp>
          <p:nvGrpSpPr>
            <p:cNvPr id="486" name="Groupe 31"/>
            <p:cNvGrpSpPr/>
            <p:nvPr/>
          </p:nvGrpSpPr>
          <p:grpSpPr>
            <a:xfrm>
              <a:off x="-901" y="15484"/>
              <a:ext cx="890945" cy="350888"/>
              <a:chOff x="-901" y="0"/>
              <a:chExt cx="890944" cy="350887"/>
            </a:xfrm>
          </p:grpSpPr>
          <p:pic>
            <p:nvPicPr>
              <p:cNvPr id="484" name="Image 33" descr="Image 33"/>
              <p:cNvPicPr>
                <a:picLocks noChangeAspect="1"/>
              </p:cNvPicPr>
              <p:nvPr/>
            </p:nvPicPr>
            <p:blipFill>
              <a:blip r:embed="rId10"/>
              <a:srcRect t="15132" b="6287"/>
              <a:stretch>
                <a:fillRect/>
              </a:stretch>
            </p:blipFill>
            <p:spPr>
              <a:xfrm>
                <a:off x="38695" y="0"/>
                <a:ext cx="776276" cy="350887"/>
              </a:xfrm>
              <a:prstGeom prst="rect">
                <a:avLst/>
              </a:prstGeom>
              <a:ln w="12700" cap="flat">
                <a:noFill/>
                <a:miter lim="400000"/>
              </a:ln>
              <a:effectLst/>
            </p:spPr>
          </p:pic>
          <p:sp>
            <p:nvSpPr>
              <p:cNvPr id="485" name="ZoneTexte 35"/>
              <p:cNvSpPr/>
              <p:nvPr/>
            </p:nvSpPr>
            <p:spPr>
              <a:xfrm>
                <a:off x="-901" y="282761"/>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487" name="ZoneTexte 32"/>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489" name="track 9.m4a" descr="track 9.m4a"/>
          <p:cNvPicPr>
            <a:picLocks/>
          </p:cNvPicPr>
          <p:nvPr>
            <a:audioFile r:link="rId3"/>
            <p:extLst>
              <p:ext uri="{DAA4B4D4-6D71-4841-9C94-3DE7FCFB9230}">
                <p14:media xmlns:p14="http://schemas.microsoft.com/office/powerpoint/2010/main" r:embed="rId2"/>
              </p:ext>
            </p:extLst>
          </p:nvPr>
        </p:nvPicPr>
        <p:blipFill>
          <a:blip r:embed="rId11"/>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67032"/>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919909" fill="hold"/>
                                        <p:tgtEl>
                                          <p:spTgt spid="48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4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45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4" nodeType="afterEffect">
                                  <p:stCondLst>
                                    <p:cond delay="0"/>
                                  </p:stCondLst>
                                  <p:iterate>
                                    <p:tmAbs val="0"/>
                                  </p:iterate>
                                  <p:childTnLst>
                                    <p:set>
                                      <p:cBhvr>
                                        <p:cTn id="17" fill="hold"/>
                                        <p:tgtEl>
                                          <p:spTgt spid="452"/>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45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6" nodeType="afterEffect">
                                  <p:stCondLst>
                                    <p:cond delay="0"/>
                                  </p:stCondLst>
                                  <p:iterate>
                                    <p:tmAbs val="0"/>
                                  </p:iterate>
                                  <p:childTnLst>
                                    <p:set>
                                      <p:cBhvr>
                                        <p:cTn id="23" fill="hold"/>
                                        <p:tgtEl>
                                          <p:spTgt spid="454"/>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7" nodeType="afterEffect">
                                  <p:stCondLst>
                                    <p:cond delay="0"/>
                                  </p:stCondLst>
                                  <p:iterate>
                                    <p:tmAbs val="0"/>
                                  </p:iterate>
                                  <p:childTnLst>
                                    <p:set>
                                      <p:cBhvr>
                                        <p:cTn id="26" fill="hold"/>
                                        <p:tgtEl>
                                          <p:spTgt spid="455"/>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8" nodeType="afterEffect">
                                  <p:stCondLst>
                                    <p:cond delay="0"/>
                                  </p:stCondLst>
                                  <p:iterate>
                                    <p:tmAbs val="0"/>
                                  </p:iterate>
                                  <p:childTnLst>
                                    <p:set>
                                      <p:cBhvr>
                                        <p:cTn id="29" fill="hold"/>
                                        <p:tgtEl>
                                          <p:spTgt spid="456"/>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9" nodeType="afterEffect">
                                  <p:stCondLst>
                                    <p:cond delay="0"/>
                                  </p:stCondLst>
                                  <p:iterate>
                                    <p:tmAbs val="0"/>
                                  </p:iterate>
                                  <p:childTnLst>
                                    <p:set>
                                      <p:cBhvr>
                                        <p:cTn id="32" fill="hold"/>
                                        <p:tgtEl>
                                          <p:spTgt spid="45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10" nodeType="afterEffect">
                                  <p:stCondLst>
                                    <p:cond delay="0"/>
                                  </p:stCondLst>
                                  <p:iterate>
                                    <p:tmAbs val="0"/>
                                  </p:iterate>
                                  <p:childTnLst>
                                    <p:set>
                                      <p:cBhvr>
                                        <p:cTn id="35" fill="hold"/>
                                        <p:tgtEl>
                                          <p:spTgt spid="458"/>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11" nodeType="afterEffect">
                                  <p:stCondLst>
                                    <p:cond delay="0"/>
                                  </p:stCondLst>
                                  <p:iterate>
                                    <p:tmAbs val="0"/>
                                  </p:iterate>
                                  <p:childTnLst>
                                    <p:set>
                                      <p:cBhvr>
                                        <p:cTn id="38" fill="hold"/>
                                        <p:tgtEl>
                                          <p:spTgt spid="459"/>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12" nodeType="afterEffect">
                                  <p:stCondLst>
                                    <p:cond delay="0"/>
                                  </p:stCondLst>
                                  <p:iterate>
                                    <p:tmAbs val="0"/>
                                  </p:iterate>
                                  <p:childTnLst>
                                    <p:set>
                                      <p:cBhvr>
                                        <p:cTn id="41" fill="hold"/>
                                        <p:tgtEl>
                                          <p:spTgt spid="460"/>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13" nodeType="afterEffect">
                                  <p:stCondLst>
                                    <p:cond delay="0"/>
                                  </p:stCondLst>
                                  <p:iterate>
                                    <p:tmAbs val="0"/>
                                  </p:iterate>
                                  <p:childTnLst>
                                    <p:set>
                                      <p:cBhvr>
                                        <p:cTn id="44" fill="hold"/>
                                        <p:tgtEl>
                                          <p:spTgt spid="463"/>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14" nodeType="afterEffect">
                                  <p:stCondLst>
                                    <p:cond delay="0"/>
                                  </p:stCondLst>
                                  <p:iterate>
                                    <p:tmAbs val="0"/>
                                  </p:iterate>
                                  <p:childTnLst>
                                    <p:set>
                                      <p:cBhvr>
                                        <p:cTn id="47" fill="hold"/>
                                        <p:tgtEl>
                                          <p:spTgt spid="466"/>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15" nodeType="afterEffect">
                                  <p:stCondLst>
                                    <p:cond delay="0"/>
                                  </p:stCondLst>
                                  <p:iterate>
                                    <p:tmAbs val="0"/>
                                  </p:iterate>
                                  <p:childTnLst>
                                    <p:set>
                                      <p:cBhvr>
                                        <p:cTn id="50" fill="hold"/>
                                        <p:tgtEl>
                                          <p:spTgt spid="469"/>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16" nodeType="afterEffect">
                                  <p:stCondLst>
                                    <p:cond delay="0"/>
                                  </p:stCondLst>
                                  <p:iterate>
                                    <p:tmAbs val="0"/>
                                  </p:iterate>
                                  <p:childTnLst>
                                    <p:set>
                                      <p:cBhvr>
                                        <p:cTn id="53" fill="hold"/>
                                        <p:tgtEl>
                                          <p:spTgt spid="472"/>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17" nodeType="afterEffect">
                                  <p:stCondLst>
                                    <p:cond delay="0"/>
                                  </p:stCondLst>
                                  <p:iterate>
                                    <p:tmAbs val="0"/>
                                  </p:iterate>
                                  <p:childTnLst>
                                    <p:set>
                                      <p:cBhvr>
                                        <p:cTn id="56" fill="hold"/>
                                        <p:tgtEl>
                                          <p:spTgt spid="4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7" fill="hold" display="0">
                  <p:stCondLst>
                    <p:cond delay="indefinite"/>
                  </p:stCondLst>
                </p:cTn>
                <p:tgtEl>
                  <p:spTgt spid="489"/>
                </p:tgtEl>
              </p:cMediaNode>
            </p:audio>
          </p:childTnLst>
        </p:cTn>
      </p:par>
    </p:tnLst>
    <p:bldLst>
      <p:bldP spid="451" grpId="3" animBg="1" advAuto="0"/>
      <p:bldP spid="452" grpId="4" animBg="1" advAuto="0"/>
      <p:bldP spid="453" grpId="5" animBg="1" advAuto="0"/>
      <p:bldP spid="454" grpId="6" animBg="1" advAuto="0"/>
      <p:bldP spid="455" grpId="7" animBg="1" advAuto="0"/>
      <p:bldP spid="456" grpId="8" animBg="1" advAuto="0"/>
      <p:bldP spid="457" grpId="9" animBg="1" advAuto="0"/>
      <p:bldP spid="458" grpId="10" animBg="1" advAuto="0"/>
      <p:bldP spid="459" grpId="11" animBg="1" advAuto="0"/>
      <p:bldP spid="460" grpId="12" animBg="1" advAuto="0"/>
      <p:bldP spid="463" grpId="13" animBg="1" advAuto="0"/>
      <p:bldP spid="466" grpId="14" animBg="1" advAuto="0"/>
      <p:bldP spid="469" grpId="15" animBg="1" advAuto="0"/>
      <p:bldP spid="472" grpId="16" animBg="1" advAuto="0"/>
      <p:bldP spid="475" grpId="17" animBg="1" advAuto="0"/>
      <p:bldP spid="476" grpId="2" animBg="1" advAuto="0"/>
    </p:bldLst>
  </p:timing>
  <p:extLst>
    <p:ext uri="{E180D4A7-C9FB-4DFB-919C-405C955672EB}">
      <p14:showEvtLst xmlns:p14="http://schemas.microsoft.com/office/powerpoint/2010/main">
        <p14:playEvt time="13" objId="489"/>
        <p14:stopEvt time="67032" objId="489"/>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Rectangle : coins arrondis 96"/>
          <p:cNvSpPr/>
          <p:nvPr/>
        </p:nvSpPr>
        <p:spPr>
          <a:xfrm>
            <a:off x="317287" y="2402776"/>
            <a:ext cx="9891546" cy="4384796"/>
          </a:xfrm>
          <a:prstGeom prst="roundRect">
            <a:avLst>
              <a:gd name="adj" fmla="val 16667"/>
            </a:avLst>
          </a:prstGeom>
          <a:ln w="25400">
            <a:solidFill>
              <a:srgbClr val="FF0000"/>
            </a:solidFill>
          </a:ln>
        </p:spPr>
        <p:txBody>
          <a:bodyPr lIns="45718" tIns="45718" rIns="45718" bIns="45718" anchor="ctr"/>
          <a:lstStyle/>
          <a:p>
            <a:pPr algn="ctr" defTabSz="870875">
              <a:defRPr sz="1700">
                <a:solidFill>
                  <a:srgbClr val="FFFFFF"/>
                </a:solidFill>
                <a:latin typeface="+mn-lt"/>
                <a:ea typeface="+mn-ea"/>
                <a:cs typeface="+mn-cs"/>
                <a:sym typeface="Calibri"/>
              </a:defRPr>
            </a:pPr>
            <a:endParaRPr/>
          </a:p>
        </p:txBody>
      </p:sp>
      <p:pic>
        <p:nvPicPr>
          <p:cNvPr id="492" name="Image 40" descr="Image 40"/>
          <p:cNvPicPr>
            <a:picLocks noChangeAspect="1"/>
          </p:cNvPicPr>
          <p:nvPr/>
        </p:nvPicPr>
        <p:blipFill>
          <a:blip r:embed="rId6"/>
          <a:stretch>
            <a:fillRect/>
          </a:stretch>
        </p:blipFill>
        <p:spPr>
          <a:xfrm>
            <a:off x="437219" y="2930412"/>
            <a:ext cx="1458005" cy="1928072"/>
          </a:xfrm>
          <a:prstGeom prst="rect">
            <a:avLst/>
          </a:prstGeom>
          <a:ln w="12700">
            <a:miter lim="400000"/>
          </a:ln>
        </p:spPr>
      </p:pic>
      <p:pic>
        <p:nvPicPr>
          <p:cNvPr id="493" name="Image 43" descr="Image 43"/>
          <p:cNvPicPr>
            <a:picLocks noChangeAspect="1"/>
          </p:cNvPicPr>
          <p:nvPr/>
        </p:nvPicPr>
        <p:blipFill>
          <a:blip r:embed="rId7"/>
          <a:stretch>
            <a:fillRect/>
          </a:stretch>
        </p:blipFill>
        <p:spPr>
          <a:xfrm>
            <a:off x="2011334" y="2993195"/>
            <a:ext cx="1862193" cy="1808773"/>
          </a:xfrm>
          <a:prstGeom prst="rect">
            <a:avLst/>
          </a:prstGeom>
          <a:ln w="12700">
            <a:miter lim="400000"/>
          </a:ln>
        </p:spPr>
      </p:pic>
      <p:pic>
        <p:nvPicPr>
          <p:cNvPr id="494" name="Image 48" descr="Image 48"/>
          <p:cNvPicPr>
            <a:picLocks noChangeAspect="1"/>
          </p:cNvPicPr>
          <p:nvPr/>
        </p:nvPicPr>
        <p:blipFill>
          <a:blip r:embed="rId8"/>
          <a:stretch>
            <a:fillRect/>
          </a:stretch>
        </p:blipFill>
        <p:spPr>
          <a:xfrm>
            <a:off x="4006758" y="2979990"/>
            <a:ext cx="2060956" cy="1773959"/>
          </a:xfrm>
          <a:prstGeom prst="rect">
            <a:avLst/>
          </a:prstGeom>
          <a:ln w="12700">
            <a:miter lim="400000"/>
          </a:ln>
        </p:spPr>
      </p:pic>
      <p:pic>
        <p:nvPicPr>
          <p:cNvPr id="495" name="Image 70" descr="Image 70"/>
          <p:cNvPicPr>
            <a:picLocks noChangeAspect="1"/>
          </p:cNvPicPr>
          <p:nvPr/>
        </p:nvPicPr>
        <p:blipFill>
          <a:blip r:embed="rId9"/>
          <a:stretch>
            <a:fillRect/>
          </a:stretch>
        </p:blipFill>
        <p:spPr>
          <a:xfrm>
            <a:off x="6198220" y="2998323"/>
            <a:ext cx="1882250" cy="1742867"/>
          </a:xfrm>
          <a:prstGeom prst="rect">
            <a:avLst/>
          </a:prstGeom>
          <a:ln w="12700">
            <a:miter lim="400000"/>
          </a:ln>
        </p:spPr>
      </p:pic>
      <p:pic>
        <p:nvPicPr>
          <p:cNvPr id="496" name="Image 72" descr="Image 72"/>
          <p:cNvPicPr>
            <a:picLocks noChangeAspect="1"/>
          </p:cNvPicPr>
          <p:nvPr/>
        </p:nvPicPr>
        <p:blipFill>
          <a:blip r:embed="rId10"/>
          <a:stretch>
            <a:fillRect/>
          </a:stretch>
        </p:blipFill>
        <p:spPr>
          <a:xfrm>
            <a:off x="8210974" y="2969890"/>
            <a:ext cx="1847264" cy="1380589"/>
          </a:xfrm>
          <a:prstGeom prst="rect">
            <a:avLst/>
          </a:prstGeom>
          <a:ln w="12700">
            <a:miter lim="400000"/>
          </a:ln>
        </p:spPr>
      </p:pic>
      <p:sp>
        <p:nvSpPr>
          <p:cNvPr id="497" name="ZoneTexte 92"/>
          <p:cNvSpPr txBox="1"/>
          <p:nvPr/>
        </p:nvSpPr>
        <p:spPr>
          <a:xfrm>
            <a:off x="1524951" y="2372785"/>
            <a:ext cx="7734935" cy="830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defTabSz="870875">
              <a:defRPr sz="1900" b="1">
                <a:effectLst>
                  <a:outerShdw blurRad="38100" dist="38100" dir="2700000" rotWithShape="0">
                    <a:srgbClr val="000000">
                      <a:alpha val="43137"/>
                    </a:srgbClr>
                  </a:outerShdw>
                </a:effectLst>
              </a:defRPr>
            </a:pPr>
            <a:r>
              <a:rPr lang="uk-UA" sz="1600" noProof="1"/>
              <a:t>Протигаз для захисту від зброї масового ураження (маска NBC)  + Каністра захищають від будь-яких рімічних речовин протягом 1 години</a:t>
            </a:r>
            <a:br>
              <a:rPr lang="uk-UA" sz="1600" noProof="1"/>
            </a:br>
            <a:endParaRPr lang="uk-UA" sz="1600" noProof="1"/>
          </a:p>
        </p:txBody>
      </p:sp>
      <p:sp>
        <p:nvSpPr>
          <p:cNvPr id="498" name="ZoneTexte 93"/>
          <p:cNvSpPr txBox="1"/>
          <p:nvPr/>
        </p:nvSpPr>
        <p:spPr>
          <a:xfrm>
            <a:off x="532390" y="4811734"/>
            <a:ext cx="3754727" cy="1844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900" b="1"/>
            </a:lvl1pPr>
          </a:lstStyle>
          <a:p>
            <a:r>
              <a:rPr lang="uk-UA" dirty="0"/>
              <a:t>Зніміть печатку з каністри, одягніть маску протигазу на обличчя, витягніть ремені, розташуйте підборіддя в масці протигазу і натягніть джгут над головою.</a:t>
            </a:r>
          </a:p>
        </p:txBody>
      </p:sp>
      <p:sp>
        <p:nvSpPr>
          <p:cNvPr id="499" name="ZoneTexte 94"/>
          <p:cNvSpPr txBox="1"/>
          <p:nvPr/>
        </p:nvSpPr>
        <p:spPr>
          <a:xfrm>
            <a:off x="4511389" y="4811734"/>
            <a:ext cx="3373661" cy="1551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900" b="1"/>
            </a:lvl1pPr>
          </a:lstStyle>
          <a:p>
            <a:r>
              <a:rPr lang="uk-UA" dirty="0"/>
              <a:t>Затягніть ремені на шиї і скронях, потягнувши їх назад. За необхідності затягніть верхній ремінець.</a:t>
            </a:r>
          </a:p>
        </p:txBody>
      </p:sp>
      <p:sp>
        <p:nvSpPr>
          <p:cNvPr id="500" name="ZoneTexte 95"/>
          <p:cNvSpPr txBox="1"/>
          <p:nvPr/>
        </p:nvSpPr>
        <p:spPr>
          <a:xfrm>
            <a:off x="8386297" y="4340714"/>
            <a:ext cx="1671941" cy="2428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900" b="1"/>
            </a:lvl1pPr>
          </a:lstStyle>
          <a:p>
            <a:r>
              <a:rPr lang="uk-UA" dirty="0"/>
              <a:t>Перевірте щільність прилягання, вдихаючи повітря і одночасно блокуючи отвір рукою</a:t>
            </a:r>
          </a:p>
        </p:txBody>
      </p:sp>
      <p:grpSp>
        <p:nvGrpSpPr>
          <p:cNvPr id="503" name="Rectangle 98"/>
          <p:cNvGrpSpPr/>
          <p:nvPr/>
        </p:nvGrpSpPr>
        <p:grpSpPr>
          <a:xfrm>
            <a:off x="6131488" y="2960048"/>
            <a:ext cx="362848" cy="242992"/>
            <a:chOff x="0" y="0"/>
            <a:chExt cx="362847" cy="242991"/>
          </a:xfrm>
        </p:grpSpPr>
        <p:sp>
          <p:nvSpPr>
            <p:cNvPr id="501" name="Прямоугольник"/>
            <p:cNvSpPr/>
            <p:nvPr/>
          </p:nvSpPr>
          <p:spPr>
            <a:xfrm>
              <a:off x="0" y="0"/>
              <a:ext cx="362848" cy="242992"/>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502" name="4"/>
            <p:cNvSpPr/>
            <p:nvPr/>
          </p:nvSpPr>
          <p:spPr>
            <a:xfrm>
              <a:off x="45719" y="121494"/>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4</a:t>
              </a:r>
            </a:p>
          </p:txBody>
        </p:sp>
      </p:grpSp>
      <p:grpSp>
        <p:nvGrpSpPr>
          <p:cNvPr id="506" name="Rectangle 99"/>
          <p:cNvGrpSpPr/>
          <p:nvPr/>
        </p:nvGrpSpPr>
        <p:grpSpPr>
          <a:xfrm>
            <a:off x="3981096" y="2976719"/>
            <a:ext cx="362848" cy="296564"/>
            <a:chOff x="0" y="0"/>
            <a:chExt cx="362847" cy="296563"/>
          </a:xfrm>
        </p:grpSpPr>
        <p:sp>
          <p:nvSpPr>
            <p:cNvPr id="504" name="Прямоугольник"/>
            <p:cNvSpPr/>
            <p:nvPr/>
          </p:nvSpPr>
          <p:spPr>
            <a:xfrm>
              <a:off x="0" y="0"/>
              <a:ext cx="362848" cy="296564"/>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505" name="3"/>
            <p:cNvSpPr/>
            <p:nvPr/>
          </p:nvSpPr>
          <p:spPr>
            <a:xfrm>
              <a:off x="45719" y="148281"/>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3</a:t>
              </a:r>
            </a:p>
          </p:txBody>
        </p:sp>
      </p:grpSp>
      <p:grpSp>
        <p:nvGrpSpPr>
          <p:cNvPr id="509" name="Rectangle 100"/>
          <p:cNvGrpSpPr/>
          <p:nvPr/>
        </p:nvGrpSpPr>
        <p:grpSpPr>
          <a:xfrm>
            <a:off x="1959790" y="2899042"/>
            <a:ext cx="362848" cy="389114"/>
            <a:chOff x="0" y="0"/>
            <a:chExt cx="362847" cy="389112"/>
          </a:xfrm>
        </p:grpSpPr>
        <p:sp>
          <p:nvSpPr>
            <p:cNvPr id="507" name="Прямоугольник"/>
            <p:cNvSpPr/>
            <p:nvPr/>
          </p:nvSpPr>
          <p:spPr>
            <a:xfrm>
              <a:off x="0" y="0"/>
              <a:ext cx="362848" cy="389113"/>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508" name="2"/>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2</a:t>
              </a:r>
            </a:p>
          </p:txBody>
        </p:sp>
      </p:grpSp>
      <p:grpSp>
        <p:nvGrpSpPr>
          <p:cNvPr id="512" name="Rectangle 101"/>
          <p:cNvGrpSpPr/>
          <p:nvPr/>
        </p:nvGrpSpPr>
        <p:grpSpPr>
          <a:xfrm>
            <a:off x="462085" y="2930412"/>
            <a:ext cx="362848" cy="389113"/>
            <a:chOff x="0" y="0"/>
            <a:chExt cx="362847" cy="389112"/>
          </a:xfrm>
        </p:grpSpPr>
        <p:sp>
          <p:nvSpPr>
            <p:cNvPr id="510" name="Прямоугольник"/>
            <p:cNvSpPr/>
            <p:nvPr/>
          </p:nvSpPr>
          <p:spPr>
            <a:xfrm>
              <a:off x="0" y="0"/>
              <a:ext cx="362848" cy="389113"/>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511" name="1"/>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1</a:t>
              </a:r>
            </a:p>
          </p:txBody>
        </p:sp>
      </p:grpSp>
      <p:grpSp>
        <p:nvGrpSpPr>
          <p:cNvPr id="515" name="Rectangle 102"/>
          <p:cNvGrpSpPr/>
          <p:nvPr/>
        </p:nvGrpSpPr>
        <p:grpSpPr>
          <a:xfrm>
            <a:off x="8094863" y="2930412"/>
            <a:ext cx="362848" cy="389113"/>
            <a:chOff x="0" y="0"/>
            <a:chExt cx="362847" cy="389112"/>
          </a:xfrm>
        </p:grpSpPr>
        <p:sp>
          <p:nvSpPr>
            <p:cNvPr id="513" name="Прямоугольник"/>
            <p:cNvSpPr/>
            <p:nvPr/>
          </p:nvSpPr>
          <p:spPr>
            <a:xfrm>
              <a:off x="0" y="0"/>
              <a:ext cx="362848" cy="389113"/>
            </a:xfrm>
            <a:prstGeom prst="rect">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870875">
                <a:defRPr>
                  <a:solidFill>
                    <a:srgbClr val="FFFFFF"/>
                  </a:solidFill>
                  <a:latin typeface="+mn-lt"/>
                  <a:ea typeface="+mn-ea"/>
                  <a:cs typeface="+mn-cs"/>
                  <a:sym typeface="Calibri"/>
                </a:defRPr>
              </a:pPr>
              <a:endParaRPr/>
            </a:p>
          </p:txBody>
        </p:sp>
        <p:sp>
          <p:nvSpPr>
            <p:cNvPr id="514" name="5"/>
            <p:cNvSpPr/>
            <p:nvPr/>
          </p:nvSpPr>
          <p:spPr>
            <a:xfrm>
              <a:off x="45719" y="194555"/>
              <a:ext cx="2714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870875">
                <a:defRPr sz="2200" b="1">
                  <a:solidFill>
                    <a:srgbClr val="4BACC6"/>
                  </a:solidFill>
                </a:defRPr>
              </a:lvl1pPr>
            </a:lstStyle>
            <a:p>
              <a:r>
                <a:t>5</a:t>
              </a:r>
            </a:p>
          </p:txBody>
        </p:sp>
      </p:grpSp>
      <p:sp>
        <p:nvSpPr>
          <p:cNvPr id="516" name="ZoneTexte 2"/>
          <p:cNvSpPr txBox="1"/>
          <p:nvPr/>
        </p:nvSpPr>
        <p:spPr>
          <a:xfrm>
            <a:off x="573355" y="1391371"/>
            <a:ext cx="8784792" cy="830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870875">
              <a:defRPr sz="2200" b="1">
                <a:solidFill>
                  <a:srgbClr val="595959"/>
                </a:solidFill>
              </a:defRPr>
            </a:pPr>
            <a:r>
              <a:rPr lang="uk-UA" dirty="0"/>
              <a:t>За відсутності евакуаційного комплекту</a:t>
            </a:r>
          </a:p>
          <a:p>
            <a:pPr defTabSz="870875">
              <a:defRPr sz="2600" b="1">
                <a:solidFill>
                  <a:srgbClr val="595959"/>
                </a:solidFill>
              </a:defRPr>
            </a:pPr>
            <a:r>
              <a:rPr lang="uk-UA" dirty="0"/>
              <a:t>Лікарняний дегазаційний комплект</a:t>
            </a:r>
          </a:p>
        </p:txBody>
      </p:sp>
      <p:pic>
        <p:nvPicPr>
          <p:cNvPr id="517" name="Image 39" descr="Image 39"/>
          <p:cNvPicPr>
            <a:picLocks noChangeAspect="1"/>
          </p:cNvPicPr>
          <p:nvPr/>
        </p:nvPicPr>
        <p:blipFill>
          <a:blip r:embed="rId6"/>
          <a:stretch>
            <a:fillRect/>
          </a:stretch>
        </p:blipFill>
        <p:spPr>
          <a:xfrm>
            <a:off x="9148797" y="626538"/>
            <a:ext cx="1073318" cy="1419357"/>
          </a:xfrm>
          <a:prstGeom prst="rect">
            <a:avLst/>
          </a:prstGeom>
          <a:ln w="12700">
            <a:miter lim="400000"/>
          </a:ln>
        </p:spPr>
      </p:pic>
      <p:sp>
        <p:nvSpPr>
          <p:cNvPr id="518" name="Connecteur droit 24"/>
          <p:cNvSpPr/>
          <p:nvPr/>
        </p:nvSpPr>
        <p:spPr>
          <a:xfrm flipV="1">
            <a:off x="283777" y="143791"/>
            <a:ext cx="10182196" cy="30379"/>
          </a:xfrm>
          <a:prstGeom prst="line">
            <a:avLst/>
          </a:prstGeom>
          <a:ln w="203200">
            <a:solidFill>
              <a:srgbClr val="595959"/>
            </a:solidFill>
          </a:ln>
        </p:spPr>
        <p:txBody>
          <a:bodyPr lIns="45718" tIns="45718" rIns="45718" bIns="45718"/>
          <a:lstStyle/>
          <a:p>
            <a:endParaRPr/>
          </a:p>
        </p:txBody>
      </p:sp>
      <p:grpSp>
        <p:nvGrpSpPr>
          <p:cNvPr id="521" name="Organigramme : Connecteur 25"/>
          <p:cNvGrpSpPr/>
          <p:nvPr/>
        </p:nvGrpSpPr>
        <p:grpSpPr>
          <a:xfrm>
            <a:off x="92305" y="108203"/>
            <a:ext cx="533342" cy="575278"/>
            <a:chOff x="0" y="0"/>
            <a:chExt cx="533341" cy="575276"/>
          </a:xfrm>
        </p:grpSpPr>
        <p:sp>
          <p:nvSpPr>
            <p:cNvPr id="519" name="Овал"/>
            <p:cNvSpPr/>
            <p:nvPr/>
          </p:nvSpPr>
          <p:spPr>
            <a:xfrm>
              <a:off x="0" y="0"/>
              <a:ext cx="533342" cy="575277"/>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520" name="9"/>
            <p:cNvSpPr/>
            <p:nvPr/>
          </p:nvSpPr>
          <p:spPr>
            <a:xfrm>
              <a:off x="123824" y="287637"/>
              <a:ext cx="28569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9</a:t>
              </a:r>
            </a:p>
          </p:txBody>
        </p:sp>
      </p:grpSp>
      <p:sp>
        <p:nvSpPr>
          <p:cNvPr id="522" name="ZoneTexte 26"/>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sp>
        <p:nvSpPr>
          <p:cNvPr id="523" name="ZoneTexte 27"/>
          <p:cNvSpPr txBox="1"/>
          <p:nvPr/>
        </p:nvSpPr>
        <p:spPr>
          <a:xfrm>
            <a:off x="581572" y="257252"/>
            <a:ext cx="9253754"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dirty="0"/>
              <a:t>Першочерговий захист та запобіжні заходи у випадках ХБРЯ небезпеки</a:t>
            </a:r>
          </a:p>
        </p:txBody>
      </p:sp>
      <p:grpSp>
        <p:nvGrpSpPr>
          <p:cNvPr id="528" name="Groupe 29"/>
          <p:cNvGrpSpPr/>
          <p:nvPr/>
        </p:nvGrpSpPr>
        <p:grpSpPr>
          <a:xfrm>
            <a:off x="9751653" y="90"/>
            <a:ext cx="967408" cy="366374"/>
            <a:chOff x="-901" y="0"/>
            <a:chExt cx="967406" cy="366372"/>
          </a:xfrm>
        </p:grpSpPr>
        <p:grpSp>
          <p:nvGrpSpPr>
            <p:cNvPr id="526" name="Groupe 31"/>
            <p:cNvGrpSpPr/>
            <p:nvPr/>
          </p:nvGrpSpPr>
          <p:grpSpPr>
            <a:xfrm>
              <a:off x="-901" y="15484"/>
              <a:ext cx="890945" cy="350888"/>
              <a:chOff x="-901" y="0"/>
              <a:chExt cx="890944" cy="350887"/>
            </a:xfrm>
          </p:grpSpPr>
          <p:pic>
            <p:nvPicPr>
              <p:cNvPr id="524" name="Image 33" descr="Image 33"/>
              <p:cNvPicPr>
                <a:picLocks noChangeAspect="1"/>
              </p:cNvPicPr>
              <p:nvPr/>
            </p:nvPicPr>
            <p:blipFill>
              <a:blip r:embed="rId11"/>
              <a:srcRect t="15132" b="6287"/>
              <a:stretch>
                <a:fillRect/>
              </a:stretch>
            </p:blipFill>
            <p:spPr>
              <a:xfrm>
                <a:off x="38695" y="0"/>
                <a:ext cx="776276" cy="350887"/>
              </a:xfrm>
              <a:prstGeom prst="rect">
                <a:avLst/>
              </a:prstGeom>
              <a:ln w="12700" cap="flat">
                <a:noFill/>
                <a:miter lim="400000"/>
              </a:ln>
              <a:effectLst/>
            </p:spPr>
          </p:pic>
          <p:sp>
            <p:nvSpPr>
              <p:cNvPr id="525" name="ZoneTexte 35"/>
              <p:cNvSpPr/>
              <p:nvPr/>
            </p:nvSpPr>
            <p:spPr>
              <a:xfrm>
                <a:off x="-901" y="285622"/>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527" name="ZoneTexte 32"/>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529" name="track 9 1.m4a" descr="track 9 1.m4a"/>
          <p:cNvPicPr>
            <a:picLocks/>
          </p:cNvPicPr>
          <p:nvPr>
            <a:audioFile r:link="rId3"/>
            <p:extLst>
              <p:ext uri="{DAA4B4D4-6D71-4841-9C94-3DE7FCFB9230}">
                <p14:media xmlns:p14="http://schemas.microsoft.com/office/powerpoint/2010/main" r:embed="rId2"/>
              </p:ext>
            </p:extLst>
          </p:nvPr>
        </p:nvPicPr>
        <p:blipFill>
          <a:blip r:embed="rId12"/>
          <a:stretch>
            <a:fillRect/>
          </a:stretch>
        </p:blipFill>
        <p:spPr>
          <a:xfrm>
            <a:off x="10356850" y="6865938"/>
            <a:ext cx="571500" cy="571501"/>
          </a:xfrm>
          <a:prstGeom prst="rect">
            <a:avLst/>
          </a:prstGeom>
          <a:ln w="12700">
            <a:miter lim="400000"/>
          </a:ln>
        </p:spPr>
      </p:pic>
      <p:pic>
        <p:nvPicPr>
          <p:cNvPr id="530" name="Espace réservé du contenu 6" descr="Espace réservé du contenu 6"/>
          <p:cNvPicPr>
            <a:picLocks noChangeAspect="1"/>
          </p:cNvPicPr>
          <p:nvPr/>
        </p:nvPicPr>
        <p:blipFill>
          <a:blip r:embed="rId13"/>
          <a:stretch>
            <a:fillRect/>
          </a:stretch>
        </p:blipFill>
        <p:spPr>
          <a:xfrm>
            <a:off x="6569512" y="6037310"/>
            <a:ext cx="1725566" cy="996711"/>
          </a:xfrm>
          <a:prstGeom prst="rect">
            <a:avLst/>
          </a:prstGeom>
          <a:ln w="50800">
            <a:solidFill>
              <a:srgbClr val="0070C0"/>
            </a:solidFill>
          </a:ln>
        </p:spPr>
      </p:pic>
    </p:spTree>
    <p:custDataLst>
      <p:tags r:id="rId1"/>
    </p:custDataLst>
  </p:cSld>
  <p:clrMapOvr>
    <a:masterClrMapping/>
  </p:clrMapOvr>
  <p:transition spd="med" advTm="20131"/>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51519" fill="hold"/>
                                        <p:tgtEl>
                                          <p:spTgt spid="5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5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cTn>
                <p:tgtEl>
                  <p:spTgt spid="529"/>
                </p:tgtEl>
              </p:cMediaNode>
            </p:audio>
          </p:childTnLst>
        </p:cTn>
      </p:par>
    </p:tnLst>
    <p:bldLst>
      <p:bldP spid="530" grpId="2" animBg="1" advAuto="0"/>
    </p:bldLst>
  </p:timing>
  <p:extLst>
    <p:ext uri="{E180D4A7-C9FB-4DFB-919C-405C955672EB}">
      <p14:showEvtLst xmlns:p14="http://schemas.microsoft.com/office/powerpoint/2010/main">
        <p14:playEvt time="13" objId="529"/>
        <p14:stopEvt time="20131" objId="529"/>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4" name="Image 18" descr="Image 18"/>
          <p:cNvPicPr>
            <a:picLocks noChangeAspect="1"/>
          </p:cNvPicPr>
          <p:nvPr/>
        </p:nvPicPr>
        <p:blipFill>
          <a:blip r:embed="rId5"/>
          <a:stretch>
            <a:fillRect/>
          </a:stretch>
        </p:blipFill>
        <p:spPr>
          <a:xfrm>
            <a:off x="4939624" y="5015127"/>
            <a:ext cx="2279323" cy="1245886"/>
          </a:xfrm>
          <a:prstGeom prst="rect">
            <a:avLst/>
          </a:prstGeom>
          <a:ln w="28575">
            <a:solidFill>
              <a:srgbClr val="FF0000"/>
            </a:solidFill>
          </a:ln>
        </p:spPr>
      </p:pic>
      <p:pic>
        <p:nvPicPr>
          <p:cNvPr id="535" name="Image 106" descr="Image 106"/>
          <p:cNvPicPr>
            <a:picLocks noChangeAspect="1"/>
          </p:cNvPicPr>
          <p:nvPr/>
        </p:nvPicPr>
        <p:blipFill>
          <a:blip r:embed="rId6"/>
          <a:stretch>
            <a:fillRect/>
          </a:stretch>
        </p:blipFill>
        <p:spPr>
          <a:xfrm>
            <a:off x="8547100" y="5178959"/>
            <a:ext cx="1678758" cy="1082054"/>
          </a:xfrm>
          <a:prstGeom prst="rect">
            <a:avLst/>
          </a:prstGeom>
          <a:ln w="38100">
            <a:solidFill>
              <a:srgbClr val="B2E11B"/>
            </a:solidFill>
          </a:ln>
        </p:spPr>
      </p:pic>
      <p:sp>
        <p:nvSpPr>
          <p:cNvPr id="536" name="Connecteur droit 110"/>
          <p:cNvSpPr/>
          <p:nvPr/>
        </p:nvSpPr>
        <p:spPr>
          <a:xfrm flipV="1">
            <a:off x="369562" y="153665"/>
            <a:ext cx="10182196" cy="30379"/>
          </a:xfrm>
          <a:prstGeom prst="line">
            <a:avLst/>
          </a:prstGeom>
          <a:ln w="203200">
            <a:solidFill>
              <a:srgbClr val="595959"/>
            </a:solidFill>
            <a:miter/>
          </a:ln>
        </p:spPr>
        <p:txBody>
          <a:bodyPr lIns="45718" tIns="45718" rIns="45718" bIns="45718"/>
          <a:lstStyle/>
          <a:p>
            <a:endParaRPr/>
          </a:p>
        </p:txBody>
      </p:sp>
      <p:pic>
        <p:nvPicPr>
          <p:cNvPr id="537" name="Graphique 123" descr="Graphique 123"/>
          <p:cNvPicPr>
            <a:picLocks noChangeAspect="1"/>
          </p:cNvPicPr>
          <p:nvPr/>
        </p:nvPicPr>
        <p:blipFill>
          <a:blip r:embed="rId7"/>
          <a:stretch>
            <a:fillRect/>
          </a:stretch>
        </p:blipFill>
        <p:spPr>
          <a:xfrm>
            <a:off x="-47633" y="-24065"/>
            <a:ext cx="793766" cy="839831"/>
          </a:xfrm>
          <a:prstGeom prst="rect">
            <a:avLst/>
          </a:prstGeom>
          <a:ln w="12700">
            <a:miter lim="400000"/>
          </a:ln>
        </p:spPr>
      </p:pic>
      <p:grpSp>
        <p:nvGrpSpPr>
          <p:cNvPr id="540" name="Organigramme : Connecteur 124"/>
          <p:cNvGrpSpPr/>
          <p:nvPr/>
        </p:nvGrpSpPr>
        <p:grpSpPr>
          <a:xfrm>
            <a:off x="-19459" y="50096"/>
            <a:ext cx="884383" cy="754234"/>
            <a:chOff x="0" y="0"/>
            <a:chExt cx="884381" cy="754233"/>
          </a:xfrm>
        </p:grpSpPr>
        <p:sp>
          <p:nvSpPr>
            <p:cNvPr id="538" name="Овал"/>
            <p:cNvSpPr/>
            <p:nvPr/>
          </p:nvSpPr>
          <p:spPr>
            <a:xfrm>
              <a:off x="0" y="0"/>
              <a:ext cx="884382" cy="754234"/>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539" name="10"/>
            <p:cNvSpPr/>
            <p:nvPr/>
          </p:nvSpPr>
          <p:spPr>
            <a:xfrm>
              <a:off x="175233" y="377115"/>
              <a:ext cx="53391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3200">
                  <a:solidFill>
                    <a:srgbClr val="FFFFFF"/>
                  </a:solidFill>
                  <a:latin typeface="+mn-lt"/>
                  <a:ea typeface="+mn-ea"/>
                  <a:cs typeface="+mn-cs"/>
                  <a:sym typeface="Calibri"/>
                </a:defRPr>
              </a:lvl1pPr>
            </a:lstStyle>
            <a:p>
              <a:r>
                <a:t>10</a:t>
              </a:r>
            </a:p>
          </p:txBody>
        </p:sp>
      </p:grpSp>
      <p:sp>
        <p:nvSpPr>
          <p:cNvPr id="541" name="ZoneTexte 132"/>
          <p:cNvSpPr txBox="1"/>
          <p:nvPr/>
        </p:nvSpPr>
        <p:spPr>
          <a:xfrm>
            <a:off x="3651020" y="6301524"/>
            <a:ext cx="6825526"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a:solidFill>
                  <a:srgbClr val="FF0000"/>
                </a:solidFill>
                <a:latin typeface="Calibri Light"/>
                <a:ea typeface="Calibri Light"/>
                <a:cs typeface="Calibri Light"/>
                <a:sym typeface="Calibri Light"/>
              </a:defRPr>
            </a:lvl1pPr>
          </a:lstStyle>
          <a:p>
            <a:r>
              <a:rPr lang="uk-UA" dirty="0"/>
              <a:t>Після того, як ви отримаєте інформацію, що безпосередня загроза минула, перейдіть до незараженої території, не знімаючи ЗІЗ.</a:t>
            </a:r>
          </a:p>
        </p:txBody>
      </p:sp>
      <p:sp>
        <p:nvSpPr>
          <p:cNvPr id="542" name="ZoneTexte 137"/>
          <p:cNvSpPr txBox="1"/>
          <p:nvPr/>
        </p:nvSpPr>
        <p:spPr>
          <a:xfrm>
            <a:off x="587456" y="277090"/>
            <a:ext cx="9253754"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sz="1800" dirty="0"/>
              <a:t>Першочерговий захист та запобіжні заходи у випадках ХБРЯ небезпеки</a:t>
            </a:r>
          </a:p>
        </p:txBody>
      </p:sp>
      <p:pic>
        <p:nvPicPr>
          <p:cNvPr id="543" name="Image 1" descr="Image 1"/>
          <p:cNvPicPr>
            <a:picLocks noChangeAspect="1"/>
          </p:cNvPicPr>
          <p:nvPr/>
        </p:nvPicPr>
        <p:blipFill>
          <a:blip r:embed="rId8"/>
          <a:stretch>
            <a:fillRect/>
          </a:stretch>
        </p:blipFill>
        <p:spPr>
          <a:xfrm>
            <a:off x="8734838" y="2720827"/>
            <a:ext cx="513344" cy="466139"/>
          </a:xfrm>
          <a:prstGeom prst="rect">
            <a:avLst/>
          </a:prstGeom>
          <a:ln w="12700">
            <a:miter lim="400000"/>
          </a:ln>
        </p:spPr>
      </p:pic>
      <p:pic>
        <p:nvPicPr>
          <p:cNvPr id="544" name="Image 1" descr="Image 1"/>
          <p:cNvPicPr>
            <a:picLocks noChangeAspect="1"/>
          </p:cNvPicPr>
          <p:nvPr/>
        </p:nvPicPr>
        <p:blipFill>
          <a:blip r:embed="rId8"/>
          <a:stretch>
            <a:fillRect/>
          </a:stretch>
        </p:blipFill>
        <p:spPr>
          <a:xfrm>
            <a:off x="8395492" y="5085746"/>
            <a:ext cx="318090" cy="324351"/>
          </a:xfrm>
          <a:prstGeom prst="rect">
            <a:avLst/>
          </a:prstGeom>
          <a:ln w="12700">
            <a:miter lim="400000"/>
          </a:ln>
        </p:spPr>
      </p:pic>
      <p:pic>
        <p:nvPicPr>
          <p:cNvPr id="545" name="Image 144" descr="Image 144"/>
          <p:cNvPicPr>
            <a:picLocks noChangeAspect="1"/>
          </p:cNvPicPr>
          <p:nvPr/>
        </p:nvPicPr>
        <p:blipFill>
          <a:blip r:embed="rId9"/>
          <a:stretch>
            <a:fillRect/>
          </a:stretch>
        </p:blipFill>
        <p:spPr>
          <a:xfrm>
            <a:off x="4783851" y="4611687"/>
            <a:ext cx="819915" cy="367255"/>
          </a:xfrm>
          <a:prstGeom prst="rect">
            <a:avLst/>
          </a:prstGeom>
          <a:ln w="12700">
            <a:miter lim="400000"/>
          </a:ln>
        </p:spPr>
      </p:pic>
      <p:grpSp>
        <p:nvGrpSpPr>
          <p:cNvPr id="550" name="Groupe 70"/>
          <p:cNvGrpSpPr/>
          <p:nvPr/>
        </p:nvGrpSpPr>
        <p:grpSpPr>
          <a:xfrm>
            <a:off x="9733914" y="90"/>
            <a:ext cx="985147" cy="366374"/>
            <a:chOff x="-18640" y="0"/>
            <a:chExt cx="985145" cy="366372"/>
          </a:xfrm>
        </p:grpSpPr>
        <p:grpSp>
          <p:nvGrpSpPr>
            <p:cNvPr id="548" name="Groupe 75"/>
            <p:cNvGrpSpPr/>
            <p:nvPr/>
          </p:nvGrpSpPr>
          <p:grpSpPr>
            <a:xfrm>
              <a:off x="-18640" y="15484"/>
              <a:ext cx="890945" cy="350888"/>
              <a:chOff x="-18640" y="0"/>
              <a:chExt cx="890944" cy="350887"/>
            </a:xfrm>
          </p:grpSpPr>
          <p:pic>
            <p:nvPicPr>
              <p:cNvPr id="546" name="Image 77" descr="Image 77"/>
              <p:cNvPicPr>
                <a:picLocks noChangeAspect="1"/>
              </p:cNvPicPr>
              <p:nvPr/>
            </p:nvPicPr>
            <p:blipFill>
              <a:blip r:embed="rId10"/>
              <a:srcRect t="15132" b="6287"/>
              <a:stretch>
                <a:fillRect/>
              </a:stretch>
            </p:blipFill>
            <p:spPr>
              <a:xfrm>
                <a:off x="38695" y="0"/>
                <a:ext cx="776276" cy="350887"/>
              </a:xfrm>
              <a:prstGeom prst="rect">
                <a:avLst/>
              </a:prstGeom>
              <a:ln w="12700" cap="flat">
                <a:noFill/>
                <a:miter lim="400000"/>
              </a:ln>
              <a:effectLst/>
            </p:spPr>
          </p:pic>
          <p:sp>
            <p:nvSpPr>
              <p:cNvPr id="547" name="ZoneTexte 78"/>
              <p:cNvSpPr/>
              <p:nvPr/>
            </p:nvSpPr>
            <p:spPr>
              <a:xfrm>
                <a:off x="-18640" y="293230"/>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549" name="ZoneTexte 76"/>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551" name="ZoneTexte 60"/>
          <p:cNvSpPr txBox="1"/>
          <p:nvPr/>
        </p:nvSpPr>
        <p:spPr>
          <a:xfrm>
            <a:off x="587456" y="1479822"/>
            <a:ext cx="3905491"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2093">
              <a:defRPr sz="2400" b="1"/>
            </a:lvl1pPr>
          </a:lstStyle>
          <a:p>
            <a:r>
              <a:rPr dirty="0"/>
              <a:t>ПРИЙНЯТТЯ РІШЕННЯ</a:t>
            </a:r>
          </a:p>
        </p:txBody>
      </p:sp>
      <p:sp>
        <p:nvSpPr>
          <p:cNvPr id="552" name="ZoneTexte 61"/>
          <p:cNvSpPr txBox="1"/>
          <p:nvPr/>
        </p:nvSpPr>
        <p:spPr>
          <a:xfrm>
            <a:off x="4365309" y="1480621"/>
            <a:ext cx="5475901"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indent="12093">
              <a:defRPr sz="2400" b="1" i="1">
                <a:solidFill>
                  <a:srgbClr val="0070C0"/>
                </a:solidFill>
              </a:defRPr>
            </a:lvl1pPr>
          </a:lstStyle>
          <a:p>
            <a:r>
              <a:rPr lang="uk-UA" dirty="0"/>
              <a:t>Залишитися або евакуюватися?</a:t>
            </a:r>
          </a:p>
        </p:txBody>
      </p:sp>
      <p:sp>
        <p:nvSpPr>
          <p:cNvPr id="553" name="Rectangle 62"/>
          <p:cNvSpPr/>
          <p:nvPr/>
        </p:nvSpPr>
        <p:spPr>
          <a:xfrm>
            <a:off x="255602" y="1424964"/>
            <a:ext cx="10182195" cy="5498846"/>
          </a:xfrm>
          <a:prstGeom prst="rect">
            <a:avLst/>
          </a:prstGeom>
          <a:ln w="28575">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54" name="Image 63" descr="Image 63"/>
          <p:cNvPicPr>
            <a:picLocks noChangeAspect="1"/>
          </p:cNvPicPr>
          <p:nvPr/>
        </p:nvPicPr>
        <p:blipFill>
          <a:blip r:embed="rId11"/>
          <a:stretch>
            <a:fillRect/>
          </a:stretch>
        </p:blipFill>
        <p:spPr>
          <a:xfrm>
            <a:off x="283774" y="2704338"/>
            <a:ext cx="2859646" cy="1277439"/>
          </a:xfrm>
          <a:prstGeom prst="rect">
            <a:avLst/>
          </a:prstGeom>
          <a:ln w="12700">
            <a:miter lim="400000"/>
          </a:ln>
        </p:spPr>
      </p:pic>
      <p:sp>
        <p:nvSpPr>
          <p:cNvPr id="555" name="ZoneTexte 67"/>
          <p:cNvSpPr txBox="1"/>
          <p:nvPr/>
        </p:nvSpPr>
        <p:spPr>
          <a:xfrm>
            <a:off x="283774" y="1979276"/>
            <a:ext cx="10182195" cy="707882"/>
          </a:xfrm>
          <a:prstGeom prst="rect">
            <a:avLst/>
          </a:prstGeom>
          <a:ln>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2093">
              <a:defRPr sz="2300" b="1">
                <a:solidFill>
                  <a:srgbClr val="FF0000"/>
                </a:solidFill>
              </a:defRPr>
            </a:lvl1pPr>
          </a:lstStyle>
          <a:p>
            <a:r>
              <a:rPr lang="uk-UA" sz="2000" dirty="0"/>
              <a:t>Найкращий варіант - ПОКИНУТИ ТЕРИТОРІЮ, рухаючись у напрямку, перпендикулярному вітру, одягнувши засоби індивідуального захисту</a:t>
            </a:r>
          </a:p>
        </p:txBody>
      </p:sp>
      <p:sp>
        <p:nvSpPr>
          <p:cNvPr id="556" name="Connecteur droit avec flèche 82"/>
          <p:cNvSpPr/>
          <p:nvPr/>
        </p:nvSpPr>
        <p:spPr>
          <a:xfrm flipV="1">
            <a:off x="3337327" y="2795854"/>
            <a:ext cx="2" cy="1094029"/>
          </a:xfrm>
          <a:prstGeom prst="line">
            <a:avLst/>
          </a:prstGeom>
          <a:ln w="38100">
            <a:solidFill>
              <a:schemeClr val="accent1"/>
            </a:solidFill>
            <a:miter/>
            <a:tailEnd type="triangle"/>
          </a:ln>
        </p:spPr>
        <p:txBody>
          <a:bodyPr lIns="45718" tIns="45718" rIns="45718" bIns="45718"/>
          <a:lstStyle/>
          <a:p>
            <a:endParaRPr/>
          </a:p>
        </p:txBody>
      </p:sp>
      <p:sp>
        <p:nvSpPr>
          <p:cNvPr id="557" name="Connecteur droit avec flèche 83"/>
          <p:cNvSpPr/>
          <p:nvPr/>
        </p:nvSpPr>
        <p:spPr>
          <a:xfrm>
            <a:off x="3550845" y="2832906"/>
            <a:ext cx="2" cy="1056977"/>
          </a:xfrm>
          <a:prstGeom prst="line">
            <a:avLst/>
          </a:prstGeom>
          <a:ln w="38100">
            <a:solidFill>
              <a:schemeClr val="accent1"/>
            </a:solidFill>
            <a:miter/>
            <a:tailEnd type="triangle"/>
          </a:ln>
        </p:spPr>
        <p:txBody>
          <a:bodyPr lIns="45718" tIns="45718" rIns="45718" bIns="45718"/>
          <a:lstStyle/>
          <a:p>
            <a:endParaRPr/>
          </a:p>
        </p:txBody>
      </p:sp>
      <p:sp>
        <p:nvSpPr>
          <p:cNvPr id="558" name="ZoneTexte 84"/>
          <p:cNvSpPr txBox="1"/>
          <p:nvPr/>
        </p:nvSpPr>
        <p:spPr>
          <a:xfrm>
            <a:off x="7679765" y="2704338"/>
            <a:ext cx="3064415"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2093">
              <a:defRPr sz="2400" b="1"/>
            </a:lvl1pPr>
          </a:lstStyle>
          <a:p>
            <a:r>
              <a:rPr dirty="0"/>
              <a:t>11 </a:t>
            </a:r>
            <a:r>
              <a:rPr dirty="0" err="1"/>
              <a:t>км</a:t>
            </a:r>
            <a:endParaRPr dirty="0"/>
          </a:p>
        </p:txBody>
      </p:sp>
      <p:sp>
        <p:nvSpPr>
          <p:cNvPr id="559" name="ZoneTexte 86"/>
          <p:cNvSpPr txBox="1"/>
          <p:nvPr/>
        </p:nvSpPr>
        <p:spPr>
          <a:xfrm>
            <a:off x="369562" y="4983611"/>
            <a:ext cx="3649019" cy="1938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12093">
              <a:defRPr sz="2000">
                <a:solidFill>
                  <a:srgbClr val="FF0000"/>
                </a:solidFill>
                <a:latin typeface="+mn-lt"/>
                <a:ea typeface="+mn-ea"/>
                <a:cs typeface="+mn-cs"/>
                <a:sym typeface="Calibri"/>
              </a:defRPr>
            </a:pPr>
            <a:r>
              <a:rPr lang="uk-UA" dirty="0"/>
              <a:t>-Ви знаходитесь у хімічній хмарі.</a:t>
            </a:r>
          </a:p>
          <a:p>
            <a:pPr indent="12093">
              <a:defRPr sz="2000">
                <a:solidFill>
                  <a:srgbClr val="FF0000"/>
                </a:solidFill>
                <a:latin typeface="+mn-lt"/>
                <a:ea typeface="+mn-ea"/>
                <a:cs typeface="+mn-cs"/>
                <a:sym typeface="Calibri"/>
              </a:defRPr>
            </a:pPr>
            <a:r>
              <a:rPr lang="uk-UA" dirty="0"/>
              <a:t>-Ви знаходитесь під ядерним шлейфом.</a:t>
            </a:r>
          </a:p>
          <a:p>
            <a:pPr indent="12093">
              <a:defRPr sz="2000">
                <a:solidFill>
                  <a:srgbClr val="FF0000"/>
                </a:solidFill>
                <a:latin typeface="+mn-lt"/>
                <a:ea typeface="+mn-ea"/>
                <a:cs typeface="+mn-cs"/>
                <a:sym typeface="Calibri"/>
              </a:defRPr>
            </a:pPr>
            <a:r>
              <a:rPr lang="uk-UA" dirty="0"/>
              <a:t>-Переміщатися, одягнутим у ЗІЗ, вважатиметься занадто підозрілим</a:t>
            </a:r>
          </a:p>
        </p:txBody>
      </p:sp>
      <p:sp>
        <p:nvSpPr>
          <p:cNvPr id="560" name="ZoneTexte 88"/>
          <p:cNvSpPr txBox="1"/>
          <p:nvPr/>
        </p:nvSpPr>
        <p:spPr>
          <a:xfrm>
            <a:off x="283776" y="4128025"/>
            <a:ext cx="10182192" cy="837564"/>
          </a:xfrm>
          <a:prstGeom prst="rect">
            <a:avLst/>
          </a:prstGeom>
          <a:ln>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2093">
              <a:defRPr sz="2400" b="1">
                <a:solidFill>
                  <a:srgbClr val="FF0000"/>
                </a:solidFill>
              </a:defRPr>
            </a:lvl1pPr>
          </a:lstStyle>
          <a:p>
            <a:r>
              <a:rPr lang="uk-UA" dirty="0"/>
              <a:t>Якщо залишити територію здається занадто небезпечним, ШУКАЙТЕ УКРИТТЯ!</a:t>
            </a:r>
          </a:p>
        </p:txBody>
      </p:sp>
      <p:sp>
        <p:nvSpPr>
          <p:cNvPr id="561" name="ZoneTexte 43"/>
          <p:cNvSpPr txBox="1"/>
          <p:nvPr/>
        </p:nvSpPr>
        <p:spPr>
          <a:xfrm>
            <a:off x="2005306" y="838246"/>
            <a:ext cx="6739137" cy="469264"/>
          </a:xfrm>
          <a:prstGeom prst="rect">
            <a:avLst/>
          </a:prstGeom>
          <a:solidFill>
            <a:srgbClr val="FF0000"/>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dirty="0"/>
              <a:t>ЗАХИСТІТЬ СЕБЕ </a:t>
            </a:r>
          </a:p>
        </p:txBody>
      </p:sp>
      <p:pic>
        <p:nvPicPr>
          <p:cNvPr id="562" name="Graphique 4" descr="Graphique 4"/>
          <p:cNvPicPr>
            <a:picLocks noChangeAspect="1"/>
          </p:cNvPicPr>
          <p:nvPr/>
        </p:nvPicPr>
        <p:blipFill>
          <a:blip r:embed="rId12"/>
          <a:stretch>
            <a:fillRect/>
          </a:stretch>
        </p:blipFill>
        <p:spPr>
          <a:xfrm>
            <a:off x="4771302" y="2480637"/>
            <a:ext cx="1683184" cy="1683184"/>
          </a:xfrm>
          <a:prstGeom prst="rect">
            <a:avLst/>
          </a:prstGeom>
          <a:ln w="12700">
            <a:miter lim="400000"/>
          </a:ln>
        </p:spPr>
      </p:pic>
      <p:pic>
        <p:nvPicPr>
          <p:cNvPr id="563" name="Image 48" descr="Image 48"/>
          <p:cNvPicPr>
            <a:picLocks noChangeAspect="1"/>
          </p:cNvPicPr>
          <p:nvPr/>
        </p:nvPicPr>
        <p:blipFill>
          <a:blip r:embed="rId10"/>
          <a:srcRect t="15132" b="6287"/>
          <a:stretch>
            <a:fillRect/>
          </a:stretch>
        </p:blipFill>
        <p:spPr>
          <a:xfrm>
            <a:off x="5345537" y="3432110"/>
            <a:ext cx="516458" cy="233447"/>
          </a:xfrm>
          <a:prstGeom prst="rect">
            <a:avLst/>
          </a:prstGeom>
          <a:ln w="12700">
            <a:miter lim="400000"/>
          </a:ln>
        </p:spPr>
      </p:pic>
      <p:sp>
        <p:nvSpPr>
          <p:cNvPr id="564" name="ZoneTexte 49"/>
          <p:cNvSpPr txBox="1"/>
          <p:nvPr/>
        </p:nvSpPr>
        <p:spPr>
          <a:xfrm>
            <a:off x="7459302" y="3286520"/>
            <a:ext cx="3064415"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2093">
              <a:defRPr sz="2400" b="1"/>
            </a:lvl1pPr>
          </a:lstStyle>
          <a:p>
            <a:r>
              <a:t>&gt; 30 км</a:t>
            </a:r>
          </a:p>
        </p:txBody>
      </p:sp>
      <p:pic>
        <p:nvPicPr>
          <p:cNvPr id="565" name="Image 50" descr="Image 50"/>
          <p:cNvPicPr>
            <a:picLocks noChangeAspect="1"/>
          </p:cNvPicPr>
          <p:nvPr/>
        </p:nvPicPr>
        <p:blipFill>
          <a:blip r:embed="rId13"/>
          <a:stretch>
            <a:fillRect/>
          </a:stretch>
        </p:blipFill>
        <p:spPr>
          <a:xfrm>
            <a:off x="8677547" y="3219024"/>
            <a:ext cx="627926" cy="562582"/>
          </a:xfrm>
          <a:prstGeom prst="rect">
            <a:avLst/>
          </a:prstGeom>
          <a:ln w="12700">
            <a:miter lim="400000"/>
          </a:ln>
        </p:spPr>
      </p:pic>
      <p:pic>
        <p:nvPicPr>
          <p:cNvPr id="566" name="track 10.m4a" descr="track 10.m4a"/>
          <p:cNvPicPr>
            <a:picLocks/>
          </p:cNvPicPr>
          <p:nvPr>
            <a:audioFile r:link="rId3"/>
            <p:extLst>
              <p:ext uri="{DAA4B4D4-6D71-4841-9C94-3DE7FCFB9230}">
                <p14:media xmlns:p14="http://schemas.microsoft.com/office/powerpoint/2010/main" r:embed="rId2"/>
              </p:ext>
            </p:extLst>
          </p:nvPr>
        </p:nvPicPr>
        <p:blipFill>
          <a:blip r:embed="rId14"/>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106038"/>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043990" fill="hold"/>
                                        <p:tgtEl>
                                          <p:spTgt spid="566"/>
                                        </p:tgtEl>
                                      </p:cBhvr>
                                    </p:cmd>
                                  </p:childTnLst>
                                </p:cTn>
                              </p:par>
                              <p:par>
                                <p:cTn id="7" presetID="1" presetClass="entr" presetSubtype="0" fill="hold" grpId="2" nodeType="withEffect">
                                  <p:stCondLst>
                                    <p:cond delay="0"/>
                                  </p:stCondLst>
                                  <p:iterate>
                                    <p:tmAbs val="0"/>
                                  </p:iterate>
                                  <p:childTnLst>
                                    <p:set>
                                      <p:cBhvr>
                                        <p:cTn id="8" fill="hold"/>
                                        <p:tgtEl>
                                          <p:spTgt spid="551"/>
                                        </p:tgtEl>
                                        <p:attrNameLst>
                                          <p:attrName>style.visibility</p:attrName>
                                        </p:attrNameLst>
                                      </p:cBhvr>
                                      <p:to>
                                        <p:strVal val="visible"/>
                                      </p:to>
                                    </p:set>
                                  </p:childTnLst>
                                </p:cTn>
                              </p:par>
                              <p:par>
                                <p:cTn id="9" presetID="1" presetClass="entr" presetSubtype="0" fill="hold" grpId="3" nodeType="withEffect">
                                  <p:stCondLst>
                                    <p:cond delay="0"/>
                                  </p:stCondLst>
                                  <p:iterate>
                                    <p:tmAbs val="0"/>
                                  </p:iterate>
                                  <p:childTnLst>
                                    <p:set>
                                      <p:cBhvr>
                                        <p:cTn id="10" fill="hold"/>
                                        <p:tgtEl>
                                          <p:spTgt spid="5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4" nodeType="clickEffect">
                                  <p:stCondLst>
                                    <p:cond delay="0"/>
                                  </p:stCondLst>
                                  <p:iterate>
                                    <p:tmAbs val="0"/>
                                  </p:iterate>
                                  <p:childTnLst>
                                    <p:set>
                                      <p:cBhvr>
                                        <p:cTn id="14" fill="hold"/>
                                        <p:tgtEl>
                                          <p:spTgt spid="555"/>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5" nodeType="afterEffect">
                                  <p:stCondLst>
                                    <p:cond delay="0"/>
                                  </p:stCondLst>
                                  <p:iterate>
                                    <p:tmAbs val="0"/>
                                  </p:iterate>
                                  <p:childTnLst>
                                    <p:set>
                                      <p:cBhvr>
                                        <p:cTn id="17" fill="hold"/>
                                        <p:tgtEl>
                                          <p:spTgt spid="55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6" nodeType="afterEffect">
                                  <p:stCondLst>
                                    <p:cond delay="0"/>
                                  </p:stCondLst>
                                  <p:iterate>
                                    <p:tmAbs val="0"/>
                                  </p:iterate>
                                  <p:childTnLst>
                                    <p:set>
                                      <p:cBhvr>
                                        <p:cTn id="20" fill="hold"/>
                                        <p:tgtEl>
                                          <p:spTgt spid="556"/>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7" nodeType="afterEffect">
                                  <p:stCondLst>
                                    <p:cond delay="0"/>
                                  </p:stCondLst>
                                  <p:iterate>
                                    <p:tmAbs val="0"/>
                                  </p:iterate>
                                  <p:childTnLst>
                                    <p:set>
                                      <p:cBhvr>
                                        <p:cTn id="23" fill="hold"/>
                                        <p:tgtEl>
                                          <p:spTgt spid="55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8" nodeType="clickEffect">
                                  <p:stCondLst>
                                    <p:cond delay="0"/>
                                  </p:stCondLst>
                                  <p:iterate>
                                    <p:tmAbs val="0"/>
                                  </p:iterate>
                                  <p:childTnLst>
                                    <p:set>
                                      <p:cBhvr>
                                        <p:cTn id="27" fill="hold"/>
                                        <p:tgtEl>
                                          <p:spTgt spid="562"/>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9" nodeType="afterEffect">
                                  <p:stCondLst>
                                    <p:cond delay="0"/>
                                  </p:stCondLst>
                                  <p:iterate>
                                    <p:tmAbs val="0"/>
                                  </p:iterate>
                                  <p:childTnLst>
                                    <p:set>
                                      <p:cBhvr>
                                        <p:cTn id="30" fill="hold"/>
                                        <p:tgtEl>
                                          <p:spTgt spid="56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0" nodeType="clickEffect">
                                  <p:stCondLst>
                                    <p:cond delay="0"/>
                                  </p:stCondLst>
                                  <p:iterate>
                                    <p:tmAbs val="0"/>
                                  </p:iterate>
                                  <p:childTnLst>
                                    <p:set>
                                      <p:cBhvr>
                                        <p:cTn id="34" fill="hold"/>
                                        <p:tgtEl>
                                          <p:spTgt spid="543"/>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11" nodeType="afterEffect">
                                  <p:stCondLst>
                                    <p:cond delay="0"/>
                                  </p:stCondLst>
                                  <p:iterate>
                                    <p:tmAbs val="0"/>
                                  </p:iterate>
                                  <p:childTnLst>
                                    <p:set>
                                      <p:cBhvr>
                                        <p:cTn id="37" fill="hold"/>
                                        <p:tgtEl>
                                          <p:spTgt spid="558"/>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12" nodeType="afterEffect">
                                  <p:stCondLst>
                                    <p:cond delay="0"/>
                                  </p:stCondLst>
                                  <p:iterate>
                                    <p:tmAbs val="0"/>
                                  </p:iterate>
                                  <p:childTnLst>
                                    <p:set>
                                      <p:cBhvr>
                                        <p:cTn id="40" fill="hold"/>
                                        <p:tgtEl>
                                          <p:spTgt spid="564"/>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13" nodeType="afterEffect">
                                  <p:stCondLst>
                                    <p:cond delay="0"/>
                                  </p:stCondLst>
                                  <p:iterate>
                                    <p:tmAbs val="0"/>
                                  </p:iterate>
                                  <p:childTnLst>
                                    <p:set>
                                      <p:cBhvr>
                                        <p:cTn id="43" fill="hold"/>
                                        <p:tgtEl>
                                          <p:spTgt spid="56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14" nodeType="clickEffect">
                                  <p:stCondLst>
                                    <p:cond delay="0"/>
                                  </p:stCondLst>
                                  <p:iterate>
                                    <p:tmAbs val="0"/>
                                  </p:iterate>
                                  <p:childTnLst>
                                    <p:set>
                                      <p:cBhvr>
                                        <p:cTn id="47" fill="hold"/>
                                        <p:tgtEl>
                                          <p:spTgt spid="560"/>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15" nodeType="afterEffect">
                                  <p:stCondLst>
                                    <p:cond delay="0"/>
                                  </p:stCondLst>
                                  <p:iterate>
                                    <p:tmAbs val="0"/>
                                  </p:iterate>
                                  <p:childTnLst>
                                    <p:set>
                                      <p:cBhvr>
                                        <p:cTn id="50" fill="hold"/>
                                        <p:tgtEl>
                                          <p:spTgt spid="534"/>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16" nodeType="afterEffect">
                                  <p:stCondLst>
                                    <p:cond delay="0"/>
                                  </p:stCondLst>
                                  <p:iterate>
                                    <p:tmAbs val="0"/>
                                  </p:iterate>
                                  <p:childTnLst>
                                    <p:set>
                                      <p:cBhvr>
                                        <p:cTn id="53" fill="hold"/>
                                        <p:tgtEl>
                                          <p:spTgt spid="54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17" nodeType="clickEffect">
                                  <p:stCondLst>
                                    <p:cond delay="0"/>
                                  </p:stCondLst>
                                  <p:iterate>
                                    <p:tmAbs val="0"/>
                                  </p:iterate>
                                  <p:childTnLst>
                                    <p:set>
                                      <p:cBhvr>
                                        <p:cTn id="57" fill="hold"/>
                                        <p:tgtEl>
                                          <p:spTgt spid="55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18" nodeType="clickEffect">
                                  <p:stCondLst>
                                    <p:cond delay="0"/>
                                  </p:stCondLst>
                                  <p:iterate>
                                    <p:tmAbs val="0"/>
                                  </p:iterate>
                                  <p:childTnLst>
                                    <p:set>
                                      <p:cBhvr>
                                        <p:cTn id="61" fill="hold"/>
                                        <p:tgtEl>
                                          <p:spTgt spid="535"/>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19" nodeType="afterEffect">
                                  <p:stCondLst>
                                    <p:cond delay="0"/>
                                  </p:stCondLst>
                                  <p:iterate>
                                    <p:tmAbs val="0"/>
                                  </p:iterate>
                                  <p:childTnLst>
                                    <p:set>
                                      <p:cBhvr>
                                        <p:cTn id="64" fill="hold"/>
                                        <p:tgtEl>
                                          <p:spTgt spid="54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20" nodeType="clickEffect">
                                  <p:stCondLst>
                                    <p:cond delay="0"/>
                                  </p:stCondLst>
                                  <p:iterate>
                                    <p:tmAbs val="0"/>
                                  </p:iterate>
                                  <p:childTnLst>
                                    <p:set>
                                      <p:cBhvr>
                                        <p:cTn id="68" fill="hold"/>
                                        <p:tgtEl>
                                          <p:spTgt spid="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69" fill="hold" display="0">
                  <p:stCondLst>
                    <p:cond delay="indefinite"/>
                  </p:stCondLst>
                </p:cTn>
                <p:tgtEl>
                  <p:spTgt spid="566"/>
                </p:tgtEl>
              </p:cMediaNode>
            </p:audio>
          </p:childTnLst>
        </p:cTn>
      </p:par>
    </p:tnLst>
    <p:bldLst>
      <p:bldP spid="534" grpId="15" animBg="1" advAuto="0"/>
      <p:bldP spid="535" grpId="18" animBg="1" advAuto="0"/>
      <p:bldP spid="541" grpId="20" animBg="1" advAuto="0"/>
      <p:bldP spid="543" grpId="10" animBg="1" advAuto="0"/>
      <p:bldP spid="544" grpId="19" animBg="1" advAuto="0"/>
      <p:bldP spid="545" grpId="16" animBg="1" advAuto="0"/>
      <p:bldP spid="551" grpId="2" animBg="1" advAuto="0"/>
      <p:bldP spid="552" grpId="3" animBg="1" advAuto="0"/>
      <p:bldP spid="554" grpId="5" animBg="1" advAuto="0"/>
      <p:bldP spid="555" grpId="4" animBg="1" advAuto="0"/>
      <p:bldP spid="556" grpId="6" animBg="1" advAuto="0"/>
      <p:bldP spid="557" grpId="7" animBg="1" advAuto="0"/>
      <p:bldP spid="558" grpId="11" animBg="1" advAuto="0"/>
      <p:bldP spid="559" grpId="17" animBg="1" advAuto="0"/>
      <p:bldP spid="560" grpId="14" animBg="1" advAuto="0"/>
      <p:bldP spid="562" grpId="8" animBg="1" advAuto="0"/>
      <p:bldP spid="563" grpId="9" animBg="1" advAuto="0"/>
      <p:bldP spid="564" grpId="12" animBg="1" advAuto="0"/>
      <p:bldP spid="565" grpId="13" animBg="1" advAuto="0"/>
    </p:bldLst>
  </p:timing>
  <p:extLst>
    <p:ext uri="{E180D4A7-C9FB-4DFB-919C-405C955672EB}">
      <p14:showEvtLst xmlns:p14="http://schemas.microsoft.com/office/powerpoint/2010/main">
        <p14:playEvt time="10" objId="566"/>
        <p14:stopEvt time="106038" objId="566"/>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8" name="Picture 6" descr="Picture 6"/>
          <p:cNvPicPr>
            <a:picLocks noChangeAspect="1"/>
          </p:cNvPicPr>
          <p:nvPr/>
        </p:nvPicPr>
        <p:blipFill>
          <a:blip r:embed="rId6"/>
          <a:stretch>
            <a:fillRect/>
          </a:stretch>
        </p:blipFill>
        <p:spPr>
          <a:xfrm>
            <a:off x="6883520" y="3012952"/>
            <a:ext cx="1035203" cy="1357382"/>
          </a:xfrm>
          <a:prstGeom prst="rect">
            <a:avLst/>
          </a:prstGeom>
          <a:ln w="12700">
            <a:miter lim="400000"/>
          </a:ln>
        </p:spPr>
      </p:pic>
      <p:pic>
        <p:nvPicPr>
          <p:cNvPr id="569" name="Picture 2" descr="Picture 2"/>
          <p:cNvPicPr>
            <a:picLocks noChangeAspect="1"/>
          </p:cNvPicPr>
          <p:nvPr/>
        </p:nvPicPr>
        <p:blipFill>
          <a:blip r:embed="rId7"/>
          <a:stretch>
            <a:fillRect/>
          </a:stretch>
        </p:blipFill>
        <p:spPr>
          <a:xfrm>
            <a:off x="2966694" y="3025479"/>
            <a:ext cx="1231736" cy="1231736"/>
          </a:xfrm>
          <a:prstGeom prst="rect">
            <a:avLst/>
          </a:prstGeom>
          <a:ln w="12700">
            <a:miter lim="400000"/>
          </a:ln>
        </p:spPr>
      </p:pic>
      <p:sp>
        <p:nvSpPr>
          <p:cNvPr id="570" name="Espace réservé du texte 6"/>
          <p:cNvSpPr txBox="1">
            <a:spLocks noGrp="1"/>
          </p:cNvSpPr>
          <p:nvPr>
            <p:ph type="body" sz="quarter" idx="1"/>
          </p:nvPr>
        </p:nvSpPr>
        <p:spPr>
          <a:xfrm>
            <a:off x="2003718" y="1237286"/>
            <a:ext cx="9817814" cy="351765"/>
          </a:xfrm>
          <a:prstGeom prst="rect">
            <a:avLst/>
          </a:prstGeom>
        </p:spPr>
        <p:txBody>
          <a:bodyPr/>
          <a:lstStyle>
            <a:lvl1pPr algn="just">
              <a:defRPr sz="2200" b="1">
                <a:latin typeface="+mj-lt"/>
                <a:ea typeface="+mj-ea"/>
                <a:cs typeface="+mj-cs"/>
                <a:sym typeface="Helvetica"/>
              </a:defRPr>
            </a:lvl1pPr>
          </a:lstStyle>
          <a:p>
            <a:r>
              <a:rPr lang="uk-UA" dirty="0"/>
              <a:t>Дезактивація - це перший і найважливіший крок</a:t>
            </a:r>
          </a:p>
        </p:txBody>
      </p:sp>
      <p:sp>
        <p:nvSpPr>
          <p:cNvPr id="571" name="ZoneTexte 11"/>
          <p:cNvSpPr txBox="1"/>
          <p:nvPr/>
        </p:nvSpPr>
        <p:spPr>
          <a:xfrm>
            <a:off x="472988" y="6016204"/>
            <a:ext cx="9645823" cy="1136014"/>
          </a:xfrm>
          <a:prstGeom prst="rect">
            <a:avLst/>
          </a:prstGeom>
          <a:ln w="28575">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700" b="1" i="1"/>
            </a:lvl1pPr>
          </a:lstStyle>
          <a:p>
            <a:r>
              <a:rPr lang="uk-UA" dirty="0"/>
              <a:t>Суха дезактивація застосовується, якщо немає доступу до вологої дезактивації з використанням води і мила, або перед вологою дезактивацією. Якщо її виконати належним чином з використанням </a:t>
            </a:r>
            <a:r>
              <a:rPr lang="uk-UA" noProof="1"/>
              <a:t>реактивно-дезактивуючого</a:t>
            </a:r>
            <a:r>
              <a:rPr lang="uk-UA" dirty="0"/>
              <a:t> лосьйону (RSDL), суха </a:t>
            </a:r>
            <a:r>
              <a:rPr lang="uk-UA" dirty="0" err="1"/>
              <a:t>деконтамінація</a:t>
            </a:r>
            <a:r>
              <a:rPr lang="uk-UA" dirty="0"/>
              <a:t> є дуже ефективною.</a:t>
            </a:r>
          </a:p>
        </p:txBody>
      </p:sp>
      <p:pic>
        <p:nvPicPr>
          <p:cNvPr id="572" name="Image 20" descr="Image 20"/>
          <p:cNvPicPr>
            <a:picLocks noChangeAspect="1"/>
          </p:cNvPicPr>
          <p:nvPr/>
        </p:nvPicPr>
        <p:blipFill>
          <a:blip r:embed="rId8"/>
          <a:stretch>
            <a:fillRect/>
          </a:stretch>
        </p:blipFill>
        <p:spPr>
          <a:xfrm>
            <a:off x="331371" y="3161097"/>
            <a:ext cx="1531645" cy="1232920"/>
          </a:xfrm>
          <a:prstGeom prst="rect">
            <a:avLst/>
          </a:prstGeom>
          <a:ln w="12700">
            <a:miter lim="400000"/>
          </a:ln>
        </p:spPr>
      </p:pic>
      <p:pic>
        <p:nvPicPr>
          <p:cNvPr id="573" name="Picture 4" descr="Picture 4"/>
          <p:cNvPicPr>
            <a:picLocks noChangeAspect="1"/>
          </p:cNvPicPr>
          <p:nvPr/>
        </p:nvPicPr>
        <p:blipFill>
          <a:blip r:embed="rId9"/>
          <a:stretch>
            <a:fillRect/>
          </a:stretch>
        </p:blipFill>
        <p:spPr>
          <a:xfrm>
            <a:off x="5346700" y="3146102"/>
            <a:ext cx="756271" cy="1068382"/>
          </a:xfrm>
          <a:prstGeom prst="rect">
            <a:avLst/>
          </a:prstGeom>
          <a:ln w="12700">
            <a:miter lim="400000"/>
          </a:ln>
        </p:spPr>
      </p:pic>
      <p:sp>
        <p:nvSpPr>
          <p:cNvPr id="574" name="ZoneTexte 22"/>
          <p:cNvSpPr txBox="1"/>
          <p:nvPr/>
        </p:nvSpPr>
        <p:spPr>
          <a:xfrm>
            <a:off x="1132498" y="4125982"/>
            <a:ext cx="1742440" cy="100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870875">
              <a:defRPr sz="1500" b="1"/>
            </a:lvl1pPr>
          </a:lstStyle>
          <a:p>
            <a:r>
              <a:rPr lang="uk-UA" noProof="1"/>
              <a:t>Реактивно-дезактивуючий лосьйон для шкіри </a:t>
            </a:r>
          </a:p>
        </p:txBody>
      </p:sp>
      <p:sp>
        <p:nvSpPr>
          <p:cNvPr id="575" name="ZoneTexte 25"/>
          <p:cNvSpPr txBox="1"/>
          <p:nvPr/>
        </p:nvSpPr>
        <p:spPr>
          <a:xfrm>
            <a:off x="2894014" y="4225931"/>
            <a:ext cx="1865250" cy="353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870875">
              <a:defRPr sz="1700" b="1"/>
            </a:lvl1pPr>
          </a:lstStyle>
          <a:p>
            <a:r>
              <a:rPr lang="uk-UA" noProof="1"/>
              <a:t>Фулерова</a:t>
            </a:r>
            <a:r>
              <a:rPr lang="uk-UA" dirty="0"/>
              <a:t> глина</a:t>
            </a:r>
          </a:p>
        </p:txBody>
      </p:sp>
      <p:sp>
        <p:nvSpPr>
          <p:cNvPr id="576" name="ZoneTexte 26"/>
          <p:cNvSpPr txBox="1"/>
          <p:nvPr/>
        </p:nvSpPr>
        <p:spPr>
          <a:xfrm>
            <a:off x="5131079" y="4221883"/>
            <a:ext cx="1328245" cy="353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870875">
              <a:defRPr sz="1700" b="1"/>
            </a:lvl1pPr>
          </a:lstStyle>
          <a:p>
            <a:r>
              <a:rPr lang="uk-UA" dirty="0"/>
              <a:t>Бікарбонат</a:t>
            </a:r>
          </a:p>
        </p:txBody>
      </p:sp>
      <p:sp>
        <p:nvSpPr>
          <p:cNvPr id="577" name="ZoneTexte 54"/>
          <p:cNvSpPr txBox="1"/>
          <p:nvPr/>
        </p:nvSpPr>
        <p:spPr>
          <a:xfrm>
            <a:off x="6883520" y="4225930"/>
            <a:ext cx="1329319" cy="353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defTabSz="870875">
              <a:defRPr sz="1700" b="1"/>
            </a:lvl1pPr>
          </a:lstStyle>
          <a:p>
            <a:r>
              <a:rPr lang="uk-UA" dirty="0"/>
              <a:t>Борошно</a:t>
            </a:r>
          </a:p>
        </p:txBody>
      </p:sp>
      <p:sp>
        <p:nvSpPr>
          <p:cNvPr id="578" name="Espace réservé du texte 6"/>
          <p:cNvSpPr txBox="1"/>
          <p:nvPr/>
        </p:nvSpPr>
        <p:spPr>
          <a:xfrm>
            <a:off x="647039" y="5094161"/>
            <a:ext cx="3444901"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870875">
              <a:defRPr sz="2200" b="1">
                <a:solidFill>
                  <a:srgbClr val="FF0000"/>
                </a:solidFill>
              </a:defRPr>
            </a:pPr>
            <a:r>
              <a:rPr lang="uk-UA" sz="2000" noProof="1"/>
              <a:t>3- Волога  дезактивація</a:t>
            </a:r>
            <a:r>
              <a:rPr lang="uk-UA" sz="2000" b="0" noProof="1">
                <a:latin typeface="+mn-lt"/>
                <a:ea typeface="+mn-ea"/>
                <a:cs typeface="+mn-cs"/>
                <a:sym typeface="Calibri"/>
              </a:rPr>
              <a:t> із  використанням води і мила. </a:t>
            </a:r>
          </a:p>
        </p:txBody>
      </p:sp>
      <p:sp>
        <p:nvSpPr>
          <p:cNvPr id="579" name="Espace réservé du texte 6"/>
          <p:cNvSpPr txBox="1"/>
          <p:nvPr/>
        </p:nvSpPr>
        <p:spPr>
          <a:xfrm>
            <a:off x="558302" y="2601496"/>
            <a:ext cx="9817814"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just" defTabSz="870875">
              <a:defRPr sz="2200" b="1">
                <a:solidFill>
                  <a:srgbClr val="FF0000"/>
                </a:solidFill>
              </a:defRPr>
            </a:lvl1pPr>
          </a:lstStyle>
          <a:p>
            <a:r>
              <a:rPr lang="uk-UA" sz="1800" dirty="0"/>
              <a:t>2- Суха дезактивація </a:t>
            </a:r>
          </a:p>
        </p:txBody>
      </p:sp>
      <p:pic>
        <p:nvPicPr>
          <p:cNvPr id="580" name="Image 8" descr="Image 8"/>
          <p:cNvPicPr>
            <a:picLocks noChangeAspect="1"/>
          </p:cNvPicPr>
          <p:nvPr/>
        </p:nvPicPr>
        <p:blipFill>
          <a:blip r:embed="rId10"/>
          <a:stretch>
            <a:fillRect/>
          </a:stretch>
        </p:blipFill>
        <p:spPr>
          <a:xfrm>
            <a:off x="5470466" y="4710260"/>
            <a:ext cx="1329320" cy="1263513"/>
          </a:xfrm>
          <a:prstGeom prst="rect">
            <a:avLst/>
          </a:prstGeom>
          <a:ln w="12700">
            <a:miter lim="400000"/>
          </a:ln>
        </p:spPr>
      </p:pic>
      <p:pic>
        <p:nvPicPr>
          <p:cNvPr id="581" name="Image 4" descr="Image 4"/>
          <p:cNvPicPr>
            <a:picLocks noChangeAspect="1"/>
          </p:cNvPicPr>
          <p:nvPr/>
        </p:nvPicPr>
        <p:blipFill>
          <a:blip r:embed="rId11"/>
          <a:stretch>
            <a:fillRect/>
          </a:stretch>
        </p:blipFill>
        <p:spPr>
          <a:xfrm>
            <a:off x="4309445" y="4771828"/>
            <a:ext cx="721594" cy="1140375"/>
          </a:xfrm>
          <a:prstGeom prst="rect">
            <a:avLst/>
          </a:prstGeom>
          <a:ln w="12700">
            <a:miter lim="400000"/>
          </a:ln>
        </p:spPr>
      </p:pic>
      <p:sp>
        <p:nvSpPr>
          <p:cNvPr id="582" name="ZoneTexte 24"/>
          <p:cNvSpPr txBox="1"/>
          <p:nvPr/>
        </p:nvSpPr>
        <p:spPr>
          <a:xfrm>
            <a:off x="2331720" y="758519"/>
            <a:ext cx="6046471" cy="400105"/>
          </a:xfrm>
          <a:prstGeom prst="rect">
            <a:avLst/>
          </a:prstGeom>
          <a:solidFill>
            <a:srgbClr val="FF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sz="2000" dirty="0"/>
              <a:t>Проведіть  дезактивацію (знезаражування)</a:t>
            </a:r>
          </a:p>
        </p:txBody>
      </p:sp>
      <p:sp>
        <p:nvSpPr>
          <p:cNvPr id="583" name="Connecteur droit 27"/>
          <p:cNvSpPr/>
          <p:nvPr/>
        </p:nvSpPr>
        <p:spPr>
          <a:xfrm flipV="1">
            <a:off x="349249" y="156334"/>
            <a:ext cx="10182196" cy="30379"/>
          </a:xfrm>
          <a:prstGeom prst="line">
            <a:avLst/>
          </a:prstGeom>
          <a:ln w="203200">
            <a:solidFill>
              <a:srgbClr val="595959"/>
            </a:solidFill>
          </a:ln>
        </p:spPr>
        <p:txBody>
          <a:bodyPr lIns="45718" tIns="45718" rIns="45718" bIns="45718"/>
          <a:lstStyle/>
          <a:p>
            <a:endParaRPr/>
          </a:p>
        </p:txBody>
      </p:sp>
      <p:pic>
        <p:nvPicPr>
          <p:cNvPr id="584" name="Graphique 28" descr="Graphique 28"/>
          <p:cNvPicPr>
            <a:picLocks noChangeAspect="1"/>
          </p:cNvPicPr>
          <p:nvPr/>
        </p:nvPicPr>
        <p:blipFill>
          <a:blip r:embed="rId12"/>
          <a:stretch>
            <a:fillRect/>
          </a:stretch>
        </p:blipFill>
        <p:spPr>
          <a:xfrm>
            <a:off x="-82007" y="-9593"/>
            <a:ext cx="862515" cy="912574"/>
          </a:xfrm>
          <a:prstGeom prst="rect">
            <a:avLst/>
          </a:prstGeom>
          <a:ln w="12700">
            <a:miter lim="400000"/>
          </a:ln>
        </p:spPr>
      </p:pic>
      <p:grpSp>
        <p:nvGrpSpPr>
          <p:cNvPr id="587" name="Organigramme : Connecteur 29"/>
          <p:cNvGrpSpPr/>
          <p:nvPr/>
        </p:nvGrpSpPr>
        <p:grpSpPr>
          <a:xfrm>
            <a:off x="38846" y="151280"/>
            <a:ext cx="687126" cy="639249"/>
            <a:chOff x="0" y="0"/>
            <a:chExt cx="687125" cy="639247"/>
          </a:xfrm>
        </p:grpSpPr>
        <p:sp>
          <p:nvSpPr>
            <p:cNvPr id="585" name="Овал"/>
            <p:cNvSpPr/>
            <p:nvPr/>
          </p:nvSpPr>
          <p:spPr>
            <a:xfrm>
              <a:off x="0" y="-1"/>
              <a:ext cx="687126" cy="639249"/>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586" name="11"/>
            <p:cNvSpPr txBox="1"/>
            <p:nvPr/>
          </p:nvSpPr>
          <p:spPr>
            <a:xfrm>
              <a:off x="146347" y="121503"/>
              <a:ext cx="394431" cy="396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000">
                  <a:solidFill>
                    <a:srgbClr val="FFFFFF"/>
                  </a:solidFill>
                  <a:latin typeface="+mn-lt"/>
                  <a:ea typeface="+mn-ea"/>
                  <a:cs typeface="+mn-cs"/>
                  <a:sym typeface="Calibri"/>
                </a:defRPr>
              </a:lvl1pPr>
            </a:lstStyle>
            <a:p>
              <a:r>
                <a:t>11</a:t>
              </a:r>
            </a:p>
          </p:txBody>
        </p:sp>
      </p:grpSp>
      <p:grpSp>
        <p:nvGrpSpPr>
          <p:cNvPr id="592" name="Groupe 32"/>
          <p:cNvGrpSpPr/>
          <p:nvPr/>
        </p:nvGrpSpPr>
        <p:grpSpPr>
          <a:xfrm>
            <a:off x="9733914" y="90"/>
            <a:ext cx="985147" cy="366374"/>
            <a:chOff x="-18640" y="0"/>
            <a:chExt cx="985145" cy="366372"/>
          </a:xfrm>
        </p:grpSpPr>
        <p:grpSp>
          <p:nvGrpSpPr>
            <p:cNvPr id="590" name="Groupe 35"/>
            <p:cNvGrpSpPr/>
            <p:nvPr/>
          </p:nvGrpSpPr>
          <p:grpSpPr>
            <a:xfrm>
              <a:off x="-18640" y="15484"/>
              <a:ext cx="890945" cy="350888"/>
              <a:chOff x="-18640" y="0"/>
              <a:chExt cx="890944" cy="350887"/>
            </a:xfrm>
          </p:grpSpPr>
          <p:pic>
            <p:nvPicPr>
              <p:cNvPr id="588" name="Image 37" descr="Image 37"/>
              <p:cNvPicPr>
                <a:picLocks noChangeAspect="1"/>
              </p:cNvPicPr>
              <p:nvPr/>
            </p:nvPicPr>
            <p:blipFill>
              <a:blip r:embed="rId13"/>
              <a:srcRect t="15132" b="6287"/>
              <a:stretch>
                <a:fillRect/>
              </a:stretch>
            </p:blipFill>
            <p:spPr>
              <a:xfrm>
                <a:off x="38695" y="0"/>
                <a:ext cx="776276" cy="350887"/>
              </a:xfrm>
              <a:prstGeom prst="rect">
                <a:avLst/>
              </a:prstGeom>
              <a:ln w="12700" cap="flat">
                <a:noFill/>
                <a:miter lim="400000"/>
              </a:ln>
              <a:effectLst/>
            </p:spPr>
          </p:pic>
          <p:sp>
            <p:nvSpPr>
              <p:cNvPr id="589" name="ZoneTexte 38"/>
              <p:cNvSpPr/>
              <p:nvPr/>
            </p:nvSpPr>
            <p:spPr>
              <a:xfrm>
                <a:off x="-18640" y="296577"/>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591" name="ZoneTexte 36"/>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593" name="ZoneTexte 39"/>
          <p:cNvSpPr txBox="1"/>
          <p:nvPr/>
        </p:nvSpPr>
        <p:spPr>
          <a:xfrm>
            <a:off x="506147" y="285919"/>
            <a:ext cx="9253754"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sz="1800" dirty="0"/>
              <a:t>Першочерговий захист та запобіжні заходи у випадках ХБРЯ небезпеки</a:t>
            </a:r>
          </a:p>
        </p:txBody>
      </p:sp>
      <p:pic>
        <p:nvPicPr>
          <p:cNvPr id="594" name="Image 7" descr="Image 7"/>
          <p:cNvPicPr>
            <a:picLocks noChangeAspect="1"/>
          </p:cNvPicPr>
          <p:nvPr/>
        </p:nvPicPr>
        <p:blipFill>
          <a:blip r:embed="rId14"/>
          <a:stretch>
            <a:fillRect/>
          </a:stretch>
        </p:blipFill>
        <p:spPr>
          <a:xfrm>
            <a:off x="5666659" y="1722919"/>
            <a:ext cx="1133956" cy="1072991"/>
          </a:xfrm>
          <a:prstGeom prst="rect">
            <a:avLst/>
          </a:prstGeom>
          <a:ln w="12700">
            <a:miter lim="400000"/>
          </a:ln>
        </p:spPr>
      </p:pic>
      <p:sp>
        <p:nvSpPr>
          <p:cNvPr id="595" name="Espace réservé du texte 6"/>
          <p:cNvSpPr txBox="1"/>
          <p:nvPr/>
        </p:nvSpPr>
        <p:spPr>
          <a:xfrm>
            <a:off x="558302" y="1804078"/>
            <a:ext cx="9817814"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just" defTabSz="870875">
              <a:defRPr sz="2400" b="1">
                <a:solidFill>
                  <a:srgbClr val="FF0000"/>
                </a:solidFill>
              </a:defRPr>
            </a:lvl1pPr>
          </a:lstStyle>
          <a:p>
            <a:r>
              <a:rPr lang="uk-UA" sz="2000" dirty="0"/>
              <a:t>1- Зніміть одяг (обережно  – протокол)</a:t>
            </a:r>
          </a:p>
        </p:txBody>
      </p:sp>
      <p:pic>
        <p:nvPicPr>
          <p:cNvPr id="596" name="Image 43" descr="Image 43"/>
          <p:cNvPicPr>
            <a:picLocks noChangeAspect="1"/>
          </p:cNvPicPr>
          <p:nvPr/>
        </p:nvPicPr>
        <p:blipFill>
          <a:blip r:embed="rId15"/>
          <a:stretch>
            <a:fillRect/>
          </a:stretch>
        </p:blipFill>
        <p:spPr>
          <a:xfrm rot="19982552">
            <a:off x="6965426" y="1698300"/>
            <a:ext cx="818614" cy="354767"/>
          </a:xfrm>
          <a:prstGeom prst="rect">
            <a:avLst/>
          </a:prstGeom>
          <a:ln w="12700">
            <a:miter lim="400000"/>
          </a:ln>
        </p:spPr>
      </p:pic>
      <p:sp>
        <p:nvSpPr>
          <p:cNvPr id="597" name="ZoneTexte 44"/>
          <p:cNvSpPr txBox="1"/>
          <p:nvPr/>
        </p:nvSpPr>
        <p:spPr>
          <a:xfrm rot="21581821">
            <a:off x="7376515" y="1832376"/>
            <a:ext cx="2719738" cy="646327"/>
          </a:xfrm>
          <a:prstGeom prst="rect">
            <a:avLst/>
          </a:prstGeom>
          <a:solidFill>
            <a:srgbClr val="FFFFFF"/>
          </a:solidFill>
          <a:ln w="31750">
            <a:solidFill>
              <a:schemeClr val="accent4"/>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b="1">
                <a:latin typeface="Franklin Gothic Medium"/>
                <a:ea typeface="Franklin Gothic Medium"/>
                <a:cs typeface="Franklin Gothic Medium"/>
                <a:sym typeface="Franklin Gothic Medium"/>
              </a:defRPr>
            </a:lvl1pPr>
          </a:lstStyle>
          <a:p>
            <a:r>
              <a:rPr lang="uk-UA" dirty="0"/>
              <a:t>Зняття одягу  = 90% дезактивації</a:t>
            </a:r>
          </a:p>
        </p:txBody>
      </p:sp>
      <p:pic>
        <p:nvPicPr>
          <p:cNvPr id="598" name="track 11.m4a" descr="track 11.m4a"/>
          <p:cNvPicPr>
            <a:picLocks/>
          </p:cNvPicPr>
          <p:nvPr>
            <a:audioFile r:link="rId3"/>
            <p:extLst>
              <p:ext uri="{DAA4B4D4-6D71-4841-9C94-3DE7FCFB9230}">
                <p14:media xmlns:p14="http://schemas.microsoft.com/office/powerpoint/2010/main" r:embed="rId2"/>
              </p:ext>
            </p:extLst>
          </p:nvPr>
        </p:nvPicPr>
        <p:blipFill>
          <a:blip r:embed="rId16"/>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10462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043990" fill="hold"/>
                                        <p:tgtEl>
                                          <p:spTgt spid="59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59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59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597"/>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59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57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7" nodeType="clickEffect">
                                  <p:stCondLst>
                                    <p:cond delay="0"/>
                                  </p:stCondLst>
                                  <p:iterate>
                                    <p:tmAbs val="0"/>
                                  </p:iterate>
                                  <p:childTnLst>
                                    <p:set>
                                      <p:cBhvr>
                                        <p:cTn id="28" fill="hold"/>
                                        <p:tgtEl>
                                          <p:spTgt spid="568"/>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8" nodeType="afterEffect">
                                  <p:stCondLst>
                                    <p:cond delay="0"/>
                                  </p:stCondLst>
                                  <p:iterate>
                                    <p:tmAbs val="0"/>
                                  </p:iterate>
                                  <p:childTnLst>
                                    <p:set>
                                      <p:cBhvr>
                                        <p:cTn id="31" fill="hold"/>
                                        <p:tgtEl>
                                          <p:spTgt spid="569"/>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9" nodeType="afterEffect">
                                  <p:stCondLst>
                                    <p:cond delay="0"/>
                                  </p:stCondLst>
                                  <p:iterate>
                                    <p:tmAbs val="0"/>
                                  </p:iterate>
                                  <p:childTnLst>
                                    <p:set>
                                      <p:cBhvr>
                                        <p:cTn id="34" fill="hold"/>
                                        <p:tgtEl>
                                          <p:spTgt spid="572"/>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10" nodeType="afterEffect">
                                  <p:stCondLst>
                                    <p:cond delay="0"/>
                                  </p:stCondLst>
                                  <p:iterate>
                                    <p:tmAbs val="0"/>
                                  </p:iterate>
                                  <p:childTnLst>
                                    <p:set>
                                      <p:cBhvr>
                                        <p:cTn id="37" fill="hold"/>
                                        <p:tgtEl>
                                          <p:spTgt spid="573"/>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11" nodeType="afterEffect">
                                  <p:stCondLst>
                                    <p:cond delay="0"/>
                                  </p:stCondLst>
                                  <p:iterate>
                                    <p:tmAbs val="0"/>
                                  </p:iterate>
                                  <p:childTnLst>
                                    <p:set>
                                      <p:cBhvr>
                                        <p:cTn id="40" fill="hold"/>
                                        <p:tgtEl>
                                          <p:spTgt spid="574"/>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12" nodeType="afterEffect">
                                  <p:stCondLst>
                                    <p:cond delay="0"/>
                                  </p:stCondLst>
                                  <p:iterate>
                                    <p:tmAbs val="0"/>
                                  </p:iterate>
                                  <p:childTnLst>
                                    <p:set>
                                      <p:cBhvr>
                                        <p:cTn id="43" fill="hold"/>
                                        <p:tgtEl>
                                          <p:spTgt spid="575"/>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13" nodeType="afterEffect">
                                  <p:stCondLst>
                                    <p:cond delay="0"/>
                                  </p:stCondLst>
                                  <p:iterate>
                                    <p:tmAbs val="0"/>
                                  </p:iterate>
                                  <p:childTnLst>
                                    <p:set>
                                      <p:cBhvr>
                                        <p:cTn id="46" fill="hold"/>
                                        <p:tgtEl>
                                          <p:spTgt spid="57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14" nodeType="afterEffect">
                                  <p:stCondLst>
                                    <p:cond delay="0"/>
                                  </p:stCondLst>
                                  <p:iterate>
                                    <p:tmAbs val="0"/>
                                  </p:iterate>
                                  <p:childTnLst>
                                    <p:set>
                                      <p:cBhvr>
                                        <p:cTn id="49" fill="hold"/>
                                        <p:tgtEl>
                                          <p:spTgt spid="577"/>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15" nodeType="clickEffect">
                                  <p:stCondLst>
                                    <p:cond delay="0"/>
                                  </p:stCondLst>
                                  <p:iterate>
                                    <p:tmAbs val="0"/>
                                  </p:iterate>
                                  <p:childTnLst>
                                    <p:set>
                                      <p:cBhvr>
                                        <p:cTn id="53" fill="hold"/>
                                        <p:tgtEl>
                                          <p:spTgt spid="578"/>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16" nodeType="afterEffect">
                                  <p:stCondLst>
                                    <p:cond delay="0"/>
                                  </p:stCondLst>
                                  <p:iterate>
                                    <p:tmAbs val="0"/>
                                  </p:iterate>
                                  <p:childTnLst>
                                    <p:set>
                                      <p:cBhvr>
                                        <p:cTn id="56" fill="hold"/>
                                        <p:tgtEl>
                                          <p:spTgt spid="580"/>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17" nodeType="afterEffect">
                                  <p:stCondLst>
                                    <p:cond delay="0"/>
                                  </p:stCondLst>
                                  <p:iterate>
                                    <p:tmAbs val="0"/>
                                  </p:iterate>
                                  <p:childTnLst>
                                    <p:set>
                                      <p:cBhvr>
                                        <p:cTn id="59" fill="hold"/>
                                        <p:tgtEl>
                                          <p:spTgt spid="581"/>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18" nodeType="clickEffect">
                                  <p:stCondLst>
                                    <p:cond delay="0"/>
                                  </p:stCondLst>
                                  <p:iterate>
                                    <p:tmAbs val="0"/>
                                  </p:iterate>
                                  <p:childTnLst>
                                    <p:set>
                                      <p:cBhvr>
                                        <p:cTn id="63" fill="hold"/>
                                        <p:tgtEl>
                                          <p:spTgt spid="5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64" fill="hold" display="0">
                  <p:stCondLst>
                    <p:cond delay="indefinite"/>
                  </p:stCondLst>
                </p:cTn>
                <p:tgtEl>
                  <p:spTgt spid="598"/>
                </p:tgtEl>
              </p:cMediaNode>
            </p:audio>
          </p:childTnLst>
        </p:cTn>
      </p:par>
    </p:tnLst>
    <p:bldLst>
      <p:bldP spid="568" grpId="7" animBg="1" advAuto="0"/>
      <p:bldP spid="569" grpId="8" animBg="1" advAuto="0"/>
      <p:bldP spid="571" grpId="18" animBg="1" advAuto="0"/>
      <p:bldP spid="572" grpId="9" animBg="1" advAuto="0"/>
      <p:bldP spid="573" grpId="10" animBg="1" advAuto="0"/>
      <p:bldP spid="574" grpId="11" animBg="1" advAuto="0"/>
      <p:bldP spid="575" grpId="12" animBg="1" advAuto="0"/>
      <p:bldP spid="576" grpId="13" animBg="1" advAuto="0"/>
      <p:bldP spid="577" grpId="14" animBg="1" advAuto="0"/>
      <p:bldP spid="578" grpId="15" animBg="1" advAuto="0"/>
      <p:bldP spid="579" grpId="6" animBg="1" advAuto="0"/>
      <p:bldP spid="580" grpId="16" animBg="1" advAuto="0"/>
      <p:bldP spid="581" grpId="17" animBg="1" advAuto="0"/>
      <p:bldP spid="594" grpId="3" animBg="1" advAuto="0"/>
      <p:bldP spid="595" grpId="2" animBg="1" advAuto="0"/>
      <p:bldP spid="596" grpId="5" animBg="1" advAuto="0"/>
      <p:bldP spid="597" grpId="4" animBg="1" advAuto="0"/>
    </p:bldLst>
  </p:timing>
  <p:extLst>
    <p:ext uri="{3A86A75C-4F4B-4683-9AE1-C65F6400EC91}">
      <p14:laserTraceLst xmlns:p14="http://schemas.microsoft.com/office/powerpoint/2010/main">
        <p14:tracePtLst>
          <p14:tracePt t="65346" x="1168400" y="5561013"/>
          <p14:tracePt t="65857" x="4535488" y="6832600"/>
          <p14:tracePt t="65931" x="5054600" y="6416675"/>
          <p14:tracePt t="65932" x="5175250" y="6313488"/>
          <p14:tracePt t="66008" x="5518150" y="5905500"/>
          <p14:tracePt t="66010" x="5541963" y="5872163"/>
          <p14:tracePt t="66083" x="5807075" y="5584825"/>
          <p14:tracePt t="66160" x="5926138" y="5295900"/>
          <p14:tracePt t="66236" x="5991225" y="5208588"/>
          <p14:tracePt t="66309" x="6078538" y="5153025"/>
          <p14:tracePt t="66383" x="6357938" y="5040313"/>
          <p14:tracePt t="66461" x="6710363" y="4784725"/>
          <p14:tracePt t="66540" x="6918325" y="4640263"/>
          <p14:tracePt t="66541" x="6942138" y="4632325"/>
          <p14:tracePt t="66619" x="7118350" y="4560888"/>
          <p14:tracePt t="66700" x="7486650" y="4513263"/>
          <p14:tracePt t="66784" x="7878763" y="4416425"/>
          <p14:tracePt t="66864" x="8045450" y="4416425"/>
          <p14:tracePt t="66946" x="8086725" y="4456113"/>
          <p14:tracePt t="67019" x="8126413" y="4576763"/>
          <p14:tracePt t="67100" x="8134350" y="4656138"/>
          <p14:tracePt t="67178" x="8134350" y="4672013"/>
          <p14:tracePt t="67259" x="8086725" y="4695825"/>
          <p14:tracePt t="67338" x="8029575" y="4713288"/>
          <p14:tracePt t="67418" x="7966075" y="4737100"/>
          <p14:tracePt t="67501" x="7821613" y="4737100"/>
          <p14:tracePt t="67583" x="7637463" y="4745038"/>
          <p14:tracePt t="67655" x="7510463" y="4760913"/>
          <p14:tracePt t="67731" x="7366000" y="4760913"/>
          <p14:tracePt t="67732" x="7350125" y="4760913"/>
          <p14:tracePt t="67807" x="7165975" y="4760913"/>
          <p14:tracePt t="67886" x="6981825" y="4760913"/>
          <p14:tracePt t="67970" x="6894513" y="4760913"/>
          <p14:tracePt t="68050" x="6838950" y="4760913"/>
          <p14:tracePt t="68124" x="6813550" y="4760913"/>
          <p14:tracePt t="72871" x="6870700" y="4745038"/>
          <p14:tracePt t="72871" x="6918325" y="4721225"/>
          <p14:tracePt t="72939" x="7181850" y="4495800"/>
          <p14:tracePt t="73020" x="7558088" y="4024313"/>
          <p14:tracePt t="73096" x="7837488" y="3736975"/>
          <p14:tracePt t="73167" x="8021638" y="3608388"/>
          <p14:tracePt t="73168" x="8029575" y="3592513"/>
          <p14:tracePt t="73241" x="8253413" y="3513138"/>
          <p14:tracePt t="73317" x="8397875" y="3505200"/>
          <p14:tracePt t="73395" x="8453438" y="3505200"/>
          <p14:tracePt t="73476" x="8461375" y="3513138"/>
          <p14:tracePt t="73548" x="8558213" y="3513138"/>
          <p14:tracePt t="73624" x="8821738" y="3224213"/>
          <p14:tracePt t="73705" x="9190038" y="2312988"/>
          <p14:tracePt t="73783" x="9301163" y="1271588"/>
          <p14:tracePt t="73856" x="9382125" y="560388"/>
        </p14:tracePtLst>
      </p14:laserTraceLst>
    </p:ext>
    <p:ext uri="{E180D4A7-C9FB-4DFB-919C-405C955672EB}">
      <p14:showEvtLst xmlns:p14="http://schemas.microsoft.com/office/powerpoint/2010/main">
        <p14:playEvt time="10" objId="598"/>
        <p14:stopEvt time="104624" objId="598"/>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2" name="Image 10" descr="Image 10"/>
          <p:cNvPicPr>
            <a:picLocks noChangeAspect="1"/>
          </p:cNvPicPr>
          <p:nvPr/>
        </p:nvPicPr>
        <p:blipFill>
          <a:blip r:embed="rId5"/>
          <a:stretch>
            <a:fillRect/>
          </a:stretch>
        </p:blipFill>
        <p:spPr>
          <a:xfrm rot="17193342">
            <a:off x="10008692" y="5470657"/>
            <a:ext cx="485777" cy="407713"/>
          </a:xfrm>
          <a:prstGeom prst="rect">
            <a:avLst/>
          </a:prstGeom>
          <a:ln w="12700">
            <a:miter lim="400000"/>
          </a:ln>
        </p:spPr>
      </p:pic>
      <p:sp>
        <p:nvSpPr>
          <p:cNvPr id="603" name="ZoneTexte 90"/>
          <p:cNvSpPr txBox="1"/>
          <p:nvPr/>
        </p:nvSpPr>
        <p:spPr>
          <a:xfrm>
            <a:off x="5407378" y="5504665"/>
            <a:ext cx="1147055" cy="1107992"/>
          </a:xfrm>
          <a:prstGeom prst="rect">
            <a:avLst/>
          </a:prstGeom>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100">
                <a:latin typeface="Calibri Light"/>
                <a:ea typeface="Calibri Light"/>
                <a:cs typeface="Calibri Light"/>
                <a:sym typeface="Calibri Light"/>
              </a:defRPr>
            </a:lvl1pPr>
          </a:lstStyle>
          <a:p>
            <a:r>
              <a:rPr lang="uk-UA" dirty="0"/>
              <a:t>В душовій кімнаті ДВІЧІ вимийте волосся на голові і тілі шампунем, тіло - ОДИН раз з </a:t>
            </a:r>
            <a:r>
              <a:rPr lang="uk-UA" noProof="1"/>
              <a:t>милом</a:t>
            </a:r>
            <a:r>
              <a:rPr lang="uk-UA" dirty="0"/>
              <a:t> - і змийте.</a:t>
            </a:r>
          </a:p>
        </p:txBody>
      </p:sp>
      <p:pic>
        <p:nvPicPr>
          <p:cNvPr id="604" name="Image 63" descr="Image 63"/>
          <p:cNvPicPr>
            <a:picLocks noChangeAspect="1"/>
          </p:cNvPicPr>
          <p:nvPr/>
        </p:nvPicPr>
        <p:blipFill>
          <a:blip r:embed="rId6"/>
          <a:stretch>
            <a:fillRect/>
          </a:stretch>
        </p:blipFill>
        <p:spPr>
          <a:xfrm rot="260399">
            <a:off x="8868208" y="4551445"/>
            <a:ext cx="377197" cy="354767"/>
          </a:xfrm>
          <a:prstGeom prst="rect">
            <a:avLst/>
          </a:prstGeom>
          <a:ln w="12700">
            <a:miter lim="400000"/>
          </a:ln>
        </p:spPr>
      </p:pic>
      <p:pic>
        <p:nvPicPr>
          <p:cNvPr id="605" name="Image 4" descr="Image 4"/>
          <p:cNvPicPr>
            <a:picLocks noChangeAspect="1"/>
          </p:cNvPicPr>
          <p:nvPr/>
        </p:nvPicPr>
        <p:blipFill>
          <a:blip r:embed="rId7"/>
          <a:stretch>
            <a:fillRect/>
          </a:stretch>
        </p:blipFill>
        <p:spPr>
          <a:xfrm>
            <a:off x="9157792" y="1745084"/>
            <a:ext cx="377197" cy="354767"/>
          </a:xfrm>
          <a:prstGeom prst="rect">
            <a:avLst/>
          </a:prstGeom>
          <a:ln w="12700">
            <a:miter lim="400000"/>
          </a:ln>
        </p:spPr>
      </p:pic>
      <p:pic>
        <p:nvPicPr>
          <p:cNvPr id="606" name="Image 17" descr="Image 17"/>
          <p:cNvPicPr>
            <a:picLocks noChangeAspect="1"/>
          </p:cNvPicPr>
          <p:nvPr/>
        </p:nvPicPr>
        <p:blipFill>
          <a:blip r:embed="rId8"/>
          <a:stretch>
            <a:fillRect/>
          </a:stretch>
        </p:blipFill>
        <p:spPr>
          <a:xfrm>
            <a:off x="5569749" y="1736167"/>
            <a:ext cx="2222670" cy="1216008"/>
          </a:xfrm>
          <a:prstGeom prst="rect">
            <a:avLst/>
          </a:prstGeom>
          <a:ln w="12700">
            <a:miter lim="400000"/>
          </a:ln>
        </p:spPr>
      </p:pic>
      <p:sp>
        <p:nvSpPr>
          <p:cNvPr id="607" name="ZoneTexte 51"/>
          <p:cNvSpPr txBox="1"/>
          <p:nvPr/>
        </p:nvSpPr>
        <p:spPr>
          <a:xfrm>
            <a:off x="351071" y="7334330"/>
            <a:ext cx="4822466"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900">
                <a:latin typeface="Calibri Light"/>
                <a:ea typeface="Calibri Light"/>
                <a:cs typeface="Calibri Light"/>
                <a:sym typeface="Calibri Light"/>
              </a:defRPr>
            </a:lvl1pPr>
          </a:lstStyle>
          <a:p>
            <a:r>
              <a:t>Effect of radiation on the human body (dose dependant – see next page for dose explanation )</a:t>
            </a:r>
          </a:p>
        </p:txBody>
      </p:sp>
      <p:sp>
        <p:nvSpPr>
          <p:cNvPr id="608" name="Rectangle : coins arrondis 111"/>
          <p:cNvSpPr/>
          <p:nvPr/>
        </p:nvSpPr>
        <p:spPr>
          <a:xfrm>
            <a:off x="304984" y="852203"/>
            <a:ext cx="10252651" cy="6184218"/>
          </a:xfrm>
          <a:prstGeom prst="roundRect">
            <a:avLst>
              <a:gd name="adj" fmla="val 16667"/>
            </a:avLst>
          </a:prstGeom>
          <a:ln w="28575">
            <a:solidFill>
              <a:srgbClr val="FF0000"/>
            </a:solidFill>
            <a:miter/>
          </a:ln>
        </p:spPr>
        <p:txBody>
          <a:bodyPr lIns="45718" tIns="45718" rIns="45718" bIns="45718" anchor="ctr"/>
          <a:lstStyle/>
          <a:p>
            <a:pPr algn="ctr">
              <a:defRPr sz="1700">
                <a:solidFill>
                  <a:srgbClr val="FFFFFF"/>
                </a:solidFill>
                <a:latin typeface="+mn-lt"/>
                <a:ea typeface="+mn-ea"/>
                <a:cs typeface="+mn-cs"/>
                <a:sym typeface="Calibri"/>
              </a:defRPr>
            </a:pPr>
            <a:endParaRPr/>
          </a:p>
        </p:txBody>
      </p:sp>
      <p:sp>
        <p:nvSpPr>
          <p:cNvPr id="609" name="ZoneTexte 113"/>
          <p:cNvSpPr txBox="1"/>
          <p:nvPr/>
        </p:nvSpPr>
        <p:spPr>
          <a:xfrm>
            <a:off x="2331720" y="758519"/>
            <a:ext cx="6046471" cy="400105"/>
          </a:xfrm>
          <a:prstGeom prst="rect">
            <a:avLst/>
          </a:prstGeom>
          <a:solidFill>
            <a:srgbClr val="FF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400" b="1">
                <a:solidFill>
                  <a:srgbClr val="FFFFFF"/>
                </a:solidFill>
              </a:defRPr>
            </a:lvl1pPr>
          </a:lstStyle>
          <a:p>
            <a:r>
              <a:rPr lang="uk-UA" sz="2000" noProof="1"/>
              <a:t>Проведіть  дезактивацію (знезаражування)</a:t>
            </a:r>
          </a:p>
        </p:txBody>
      </p:sp>
      <p:pic>
        <p:nvPicPr>
          <p:cNvPr id="610" name="Image 2" descr="Image 2"/>
          <p:cNvPicPr>
            <a:picLocks noChangeAspect="1"/>
          </p:cNvPicPr>
          <p:nvPr/>
        </p:nvPicPr>
        <p:blipFill>
          <a:blip r:embed="rId9"/>
          <a:stretch>
            <a:fillRect/>
          </a:stretch>
        </p:blipFill>
        <p:spPr>
          <a:xfrm>
            <a:off x="2041087" y="1731607"/>
            <a:ext cx="1624937" cy="1204758"/>
          </a:xfrm>
          <a:prstGeom prst="rect">
            <a:avLst/>
          </a:prstGeom>
          <a:ln w="12700">
            <a:miter lim="400000"/>
          </a:ln>
        </p:spPr>
      </p:pic>
      <p:pic>
        <p:nvPicPr>
          <p:cNvPr id="611" name="Image 7" descr="Image 7"/>
          <p:cNvPicPr>
            <a:picLocks noChangeAspect="1"/>
          </p:cNvPicPr>
          <p:nvPr/>
        </p:nvPicPr>
        <p:blipFill>
          <a:blip r:embed="rId10"/>
          <a:stretch>
            <a:fillRect/>
          </a:stretch>
        </p:blipFill>
        <p:spPr>
          <a:xfrm>
            <a:off x="3811996" y="1739876"/>
            <a:ext cx="1619313" cy="1197732"/>
          </a:xfrm>
          <a:prstGeom prst="rect">
            <a:avLst/>
          </a:prstGeom>
          <a:ln w="12700">
            <a:miter lim="400000"/>
          </a:ln>
        </p:spPr>
      </p:pic>
      <p:pic>
        <p:nvPicPr>
          <p:cNvPr id="612" name="Picture 2" descr="Picture 2"/>
          <p:cNvPicPr>
            <a:picLocks noChangeAspect="1"/>
          </p:cNvPicPr>
          <p:nvPr/>
        </p:nvPicPr>
        <p:blipFill>
          <a:blip r:embed="rId11"/>
          <a:stretch>
            <a:fillRect/>
          </a:stretch>
        </p:blipFill>
        <p:spPr>
          <a:xfrm>
            <a:off x="692042" y="5618881"/>
            <a:ext cx="901367" cy="1069463"/>
          </a:xfrm>
          <a:prstGeom prst="rect">
            <a:avLst/>
          </a:prstGeom>
          <a:ln w="19050">
            <a:solidFill>
              <a:srgbClr val="FF0000"/>
            </a:solidFill>
          </a:ln>
        </p:spPr>
      </p:pic>
      <p:pic>
        <p:nvPicPr>
          <p:cNvPr id="613" name="Image 25" descr="Image 25"/>
          <p:cNvPicPr>
            <a:picLocks noChangeAspect="1"/>
          </p:cNvPicPr>
          <p:nvPr/>
        </p:nvPicPr>
        <p:blipFill>
          <a:blip r:embed="rId12"/>
          <a:stretch>
            <a:fillRect/>
          </a:stretch>
        </p:blipFill>
        <p:spPr>
          <a:xfrm>
            <a:off x="5058154" y="3708613"/>
            <a:ext cx="1930365" cy="1197732"/>
          </a:xfrm>
          <a:prstGeom prst="rect">
            <a:avLst/>
          </a:prstGeom>
          <a:ln w="12700">
            <a:miter lim="400000"/>
          </a:ln>
        </p:spPr>
      </p:pic>
      <p:pic>
        <p:nvPicPr>
          <p:cNvPr id="614" name="Image 75" descr="Image 75"/>
          <p:cNvPicPr>
            <a:picLocks noChangeAspect="1"/>
          </p:cNvPicPr>
          <p:nvPr/>
        </p:nvPicPr>
        <p:blipFill>
          <a:blip r:embed="rId13"/>
          <a:stretch>
            <a:fillRect/>
          </a:stretch>
        </p:blipFill>
        <p:spPr>
          <a:xfrm flipH="1">
            <a:off x="7082493" y="4336450"/>
            <a:ext cx="814181" cy="549103"/>
          </a:xfrm>
          <a:prstGeom prst="rect">
            <a:avLst/>
          </a:prstGeom>
          <a:ln w="19050">
            <a:solidFill>
              <a:srgbClr val="0070C0"/>
            </a:solidFill>
          </a:ln>
        </p:spPr>
      </p:pic>
      <p:sp>
        <p:nvSpPr>
          <p:cNvPr id="615" name="ZoneTexte 76"/>
          <p:cNvSpPr txBox="1"/>
          <p:nvPr/>
        </p:nvSpPr>
        <p:spPr>
          <a:xfrm>
            <a:off x="2012811" y="3007066"/>
            <a:ext cx="1624937"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200">
                <a:latin typeface="Calibri Light"/>
                <a:ea typeface="Calibri Light"/>
                <a:cs typeface="Calibri Light"/>
                <a:sym typeface="Calibri Light"/>
              </a:defRPr>
            </a:lvl1pPr>
          </a:lstStyle>
          <a:p>
            <a:r>
              <a:rPr lang="uk-UA" dirty="0"/>
              <a:t>Протріть оголені ділянки шкіри РДЛ</a:t>
            </a:r>
          </a:p>
        </p:txBody>
      </p:sp>
      <p:sp>
        <p:nvSpPr>
          <p:cNvPr id="616" name="ZoneTexte 77"/>
          <p:cNvSpPr txBox="1"/>
          <p:nvPr/>
        </p:nvSpPr>
        <p:spPr>
          <a:xfrm>
            <a:off x="3588510" y="2917135"/>
            <a:ext cx="1337694"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Calibri Light"/>
                <a:ea typeface="Calibri Light"/>
                <a:cs typeface="Calibri Light"/>
                <a:sym typeface="Calibri Light"/>
              </a:defRPr>
            </a:lvl1pPr>
          </a:lstStyle>
          <a:p>
            <a:r>
              <a:rPr lang="uk-UA" dirty="0"/>
              <a:t>За 2 хвилини витріть залишки лосьйону</a:t>
            </a:r>
          </a:p>
        </p:txBody>
      </p:sp>
      <p:sp>
        <p:nvSpPr>
          <p:cNvPr id="617" name="ZoneTexte 78"/>
          <p:cNvSpPr txBox="1"/>
          <p:nvPr/>
        </p:nvSpPr>
        <p:spPr>
          <a:xfrm>
            <a:off x="4956743" y="2937609"/>
            <a:ext cx="1048287" cy="497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300">
                <a:solidFill>
                  <a:srgbClr val="00B0F0"/>
                </a:solidFill>
                <a:latin typeface="Calibri Light"/>
                <a:ea typeface="Calibri Light"/>
                <a:cs typeface="Calibri Light"/>
                <a:sym typeface="Calibri Light"/>
              </a:defRPr>
            </a:lvl1pPr>
          </a:lstStyle>
          <a:p>
            <a:r>
              <a:rPr lang="uk-UA" dirty="0"/>
              <a:t>Подвійні рукавички</a:t>
            </a:r>
          </a:p>
        </p:txBody>
      </p:sp>
      <p:sp>
        <p:nvSpPr>
          <p:cNvPr id="618" name="ZoneTexte 82"/>
          <p:cNvSpPr txBox="1"/>
          <p:nvPr/>
        </p:nvSpPr>
        <p:spPr>
          <a:xfrm>
            <a:off x="5828844" y="2902465"/>
            <a:ext cx="1298360"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Calibri Light"/>
                <a:ea typeface="Calibri Light"/>
                <a:cs typeface="Calibri Light"/>
                <a:sym typeface="Calibri Light"/>
              </a:defRPr>
            </a:lvl1pPr>
          </a:lstStyle>
          <a:p>
            <a:r>
              <a:rPr lang="uk-UA" dirty="0"/>
              <a:t>Зніміть взуття, станьте на простирадло</a:t>
            </a:r>
          </a:p>
        </p:txBody>
      </p:sp>
      <p:sp>
        <p:nvSpPr>
          <p:cNvPr id="619" name="ZoneTexte 83"/>
          <p:cNvSpPr txBox="1"/>
          <p:nvPr/>
        </p:nvSpPr>
        <p:spPr>
          <a:xfrm>
            <a:off x="7152093" y="2932685"/>
            <a:ext cx="3068173" cy="6001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Calibri Light"/>
                <a:ea typeface="Calibri Light"/>
                <a:cs typeface="Calibri Light"/>
                <a:sym typeface="Calibri Light"/>
              </a:defRPr>
            </a:lvl1pPr>
          </a:lstStyle>
          <a:p>
            <a:r>
              <a:rPr lang="uk-UA" sz="1100" dirty="0"/>
              <a:t>Обережно зніміть одяг. Не знімайте одяг через голову. Скористайтеся ножицями. Покладіть одяг у великий мішок для сміття і закрийте його</a:t>
            </a:r>
          </a:p>
        </p:txBody>
      </p:sp>
      <p:sp>
        <p:nvSpPr>
          <p:cNvPr id="620" name="ZoneTexte 84"/>
          <p:cNvSpPr txBox="1"/>
          <p:nvPr/>
        </p:nvSpPr>
        <p:spPr>
          <a:xfrm>
            <a:off x="752944" y="1743698"/>
            <a:ext cx="1196331" cy="1754322"/>
          </a:xfrm>
          <a:prstGeom prst="rect">
            <a:avLst/>
          </a:prstGeom>
          <a:ln w="15875">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1200">
                <a:latin typeface="Calibri Light"/>
                <a:ea typeface="Calibri Light"/>
                <a:cs typeface="Calibri Light"/>
                <a:sym typeface="Calibri Light"/>
              </a:defRPr>
            </a:pPr>
            <a:endParaRPr lang="uk-UA" dirty="0"/>
          </a:p>
          <a:p>
            <a:pPr algn="ctr">
              <a:defRPr sz="1200">
                <a:latin typeface="Calibri Light"/>
                <a:ea typeface="Calibri Light"/>
                <a:cs typeface="Calibri Light"/>
                <a:sym typeface="Calibri Light"/>
              </a:defRPr>
            </a:pPr>
            <a:r>
              <a:rPr lang="uk-UA" dirty="0"/>
              <a:t>Покладіть ювелірні прикраси і гаманець  у невеликий пластиковий пакет і закрийте його</a:t>
            </a:r>
          </a:p>
        </p:txBody>
      </p:sp>
      <p:sp>
        <p:nvSpPr>
          <p:cNvPr id="621" name="ZoneTexte 86"/>
          <p:cNvSpPr txBox="1"/>
          <p:nvPr/>
        </p:nvSpPr>
        <p:spPr>
          <a:xfrm>
            <a:off x="716287" y="4763293"/>
            <a:ext cx="2247185"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200">
                <a:latin typeface="Calibri Light"/>
                <a:ea typeface="Calibri Light"/>
                <a:cs typeface="Calibri Light"/>
                <a:sym typeface="Calibri Light"/>
              </a:defRPr>
            </a:lvl1pPr>
          </a:lstStyle>
          <a:p>
            <a:r>
              <a:rPr lang="uk-UA" dirty="0"/>
              <a:t>Протріть пахову зону, пахви і маску лосьйоном, за 2 хвилини витріть залишки лосьйону</a:t>
            </a:r>
          </a:p>
        </p:txBody>
      </p:sp>
      <p:sp>
        <p:nvSpPr>
          <p:cNvPr id="622" name="ZoneTexte 87"/>
          <p:cNvSpPr txBox="1"/>
          <p:nvPr/>
        </p:nvSpPr>
        <p:spPr>
          <a:xfrm>
            <a:off x="2968905" y="4763293"/>
            <a:ext cx="1738680"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Calibri Light"/>
                <a:ea typeface="Calibri Light"/>
                <a:cs typeface="Calibri Light"/>
                <a:sym typeface="Calibri Light"/>
              </a:defRPr>
            </a:lvl1pPr>
          </a:lstStyle>
          <a:p>
            <a:r>
              <a:rPr lang="uk-UA" dirty="0"/>
              <a:t>Зніміть маску (захисний капюшон), нахиливши голову донизу</a:t>
            </a:r>
          </a:p>
        </p:txBody>
      </p:sp>
      <p:sp>
        <p:nvSpPr>
          <p:cNvPr id="623" name="ZoneTexte 88"/>
          <p:cNvSpPr txBox="1"/>
          <p:nvPr/>
        </p:nvSpPr>
        <p:spPr>
          <a:xfrm>
            <a:off x="4905780" y="4879379"/>
            <a:ext cx="2644221"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200">
                <a:latin typeface="Calibri Light"/>
                <a:ea typeface="Calibri Light"/>
                <a:cs typeface="Calibri Light"/>
                <a:sym typeface="Calibri Light"/>
              </a:defRPr>
            </a:lvl1pPr>
          </a:lstStyle>
          <a:p>
            <a:r>
              <a:rPr lang="uk-UA" dirty="0"/>
              <a:t>Покладіть маску, РДЛ і простирадло в другий мішок</a:t>
            </a:r>
          </a:p>
        </p:txBody>
      </p:sp>
      <p:sp>
        <p:nvSpPr>
          <p:cNvPr id="624" name="ZoneTexte 89"/>
          <p:cNvSpPr txBox="1"/>
          <p:nvPr/>
        </p:nvSpPr>
        <p:spPr>
          <a:xfrm>
            <a:off x="7851089" y="3841128"/>
            <a:ext cx="1139033" cy="1446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100">
                <a:latin typeface="Calibri Light"/>
                <a:ea typeface="Calibri Light"/>
                <a:cs typeface="Calibri Light"/>
                <a:sym typeface="Calibri Light"/>
              </a:defRPr>
            </a:lvl1pPr>
          </a:lstStyle>
          <a:p>
            <a:r>
              <a:rPr lang="uk-UA" dirty="0"/>
              <a:t>Закрийте мішок, зніміть внутрішні рукавички і покладіть їх в останній маленький пластиковий пакет</a:t>
            </a:r>
          </a:p>
        </p:txBody>
      </p:sp>
      <p:pic>
        <p:nvPicPr>
          <p:cNvPr id="625" name="Graphique 35" descr="Graphique 35"/>
          <p:cNvPicPr>
            <a:picLocks noChangeAspect="1"/>
          </p:cNvPicPr>
          <p:nvPr/>
        </p:nvPicPr>
        <p:blipFill>
          <a:blip r:embed="rId14"/>
          <a:stretch>
            <a:fillRect/>
          </a:stretch>
        </p:blipFill>
        <p:spPr>
          <a:xfrm>
            <a:off x="4794448" y="5346863"/>
            <a:ext cx="785386" cy="785386"/>
          </a:xfrm>
          <a:prstGeom prst="rect">
            <a:avLst/>
          </a:prstGeom>
          <a:ln w="12700">
            <a:miter lim="400000"/>
          </a:ln>
        </p:spPr>
      </p:pic>
      <p:sp>
        <p:nvSpPr>
          <p:cNvPr id="626" name="ZoneTexte 101"/>
          <p:cNvSpPr txBox="1"/>
          <p:nvPr/>
        </p:nvSpPr>
        <p:spPr>
          <a:xfrm>
            <a:off x="8982350" y="3692490"/>
            <a:ext cx="1307669" cy="1015659"/>
          </a:xfrm>
          <a:prstGeom prst="rect">
            <a:avLst/>
          </a:prstGeom>
          <a:ln>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Calibri Light"/>
                <a:ea typeface="Calibri Light"/>
                <a:cs typeface="Calibri Light"/>
                <a:sym typeface="Calibri Light"/>
              </a:defRPr>
            </a:lvl1pPr>
          </a:lstStyle>
          <a:p>
            <a:r>
              <a:rPr lang="uk-UA" dirty="0"/>
              <a:t>Зберігайте закриті мішки до подальшої правильної дезактивації</a:t>
            </a:r>
          </a:p>
        </p:txBody>
      </p:sp>
      <p:sp>
        <p:nvSpPr>
          <p:cNvPr id="627" name="Connecteur droit 110"/>
          <p:cNvSpPr/>
          <p:nvPr/>
        </p:nvSpPr>
        <p:spPr>
          <a:xfrm flipV="1">
            <a:off x="349249" y="156334"/>
            <a:ext cx="10182196" cy="30379"/>
          </a:xfrm>
          <a:prstGeom prst="line">
            <a:avLst/>
          </a:prstGeom>
          <a:ln w="203200">
            <a:solidFill>
              <a:srgbClr val="595959"/>
            </a:solidFill>
            <a:miter/>
          </a:ln>
        </p:spPr>
        <p:txBody>
          <a:bodyPr lIns="45718" tIns="45718" rIns="45718" bIns="45718"/>
          <a:lstStyle/>
          <a:p>
            <a:endParaRPr/>
          </a:p>
        </p:txBody>
      </p:sp>
      <p:pic>
        <p:nvPicPr>
          <p:cNvPr id="628" name="Graphique 125" descr="Graphique 125"/>
          <p:cNvPicPr>
            <a:picLocks noChangeAspect="1"/>
          </p:cNvPicPr>
          <p:nvPr/>
        </p:nvPicPr>
        <p:blipFill>
          <a:blip r:embed="rId15"/>
          <a:stretch>
            <a:fillRect/>
          </a:stretch>
        </p:blipFill>
        <p:spPr>
          <a:xfrm>
            <a:off x="-82007" y="-9593"/>
            <a:ext cx="862515" cy="912574"/>
          </a:xfrm>
          <a:prstGeom prst="rect">
            <a:avLst/>
          </a:prstGeom>
          <a:ln w="12700">
            <a:miter lim="400000"/>
          </a:ln>
        </p:spPr>
      </p:pic>
      <p:grpSp>
        <p:nvGrpSpPr>
          <p:cNvPr id="631" name="Organigramme : Connecteur 126"/>
          <p:cNvGrpSpPr/>
          <p:nvPr/>
        </p:nvGrpSpPr>
        <p:grpSpPr>
          <a:xfrm>
            <a:off x="38846" y="151280"/>
            <a:ext cx="687126" cy="639249"/>
            <a:chOff x="0" y="0"/>
            <a:chExt cx="687125" cy="639247"/>
          </a:xfrm>
        </p:grpSpPr>
        <p:sp>
          <p:nvSpPr>
            <p:cNvPr id="629" name="Овал"/>
            <p:cNvSpPr/>
            <p:nvPr/>
          </p:nvSpPr>
          <p:spPr>
            <a:xfrm>
              <a:off x="0" y="-1"/>
              <a:ext cx="687126" cy="639249"/>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630" name="12"/>
            <p:cNvSpPr txBox="1"/>
            <p:nvPr/>
          </p:nvSpPr>
          <p:spPr>
            <a:xfrm>
              <a:off x="146347" y="121503"/>
              <a:ext cx="394431" cy="396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000">
                  <a:solidFill>
                    <a:srgbClr val="FFFFFF"/>
                  </a:solidFill>
                  <a:latin typeface="+mn-lt"/>
                  <a:ea typeface="+mn-ea"/>
                  <a:cs typeface="+mn-cs"/>
                  <a:sym typeface="Calibri"/>
                </a:defRPr>
              </a:lvl1pPr>
            </a:lstStyle>
            <a:p>
              <a:r>
                <a:t>12</a:t>
              </a:r>
            </a:p>
          </p:txBody>
        </p:sp>
      </p:grpSp>
      <p:sp>
        <p:nvSpPr>
          <p:cNvPr id="632" name="ZoneTexte 127"/>
          <p:cNvSpPr txBox="1"/>
          <p:nvPr/>
        </p:nvSpPr>
        <p:spPr>
          <a:xfrm>
            <a:off x="1565861" y="1210330"/>
            <a:ext cx="8276698" cy="353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700">
                <a:solidFill>
                  <a:srgbClr val="FF0000"/>
                </a:solidFill>
                <a:latin typeface="Calibri Light"/>
                <a:ea typeface="Calibri Light"/>
                <a:cs typeface="Calibri Light"/>
                <a:sym typeface="Calibri Light"/>
              </a:defRPr>
            </a:lvl1pPr>
          </a:lstStyle>
          <a:p>
            <a:r>
              <a:rPr lang="uk-UA" noProof="1"/>
              <a:t>ПЕРШИЙ крок: Зніміть одяг, дотримуючись наступного протоколу (суха дезактивація)</a:t>
            </a:r>
          </a:p>
        </p:txBody>
      </p:sp>
      <p:sp>
        <p:nvSpPr>
          <p:cNvPr id="633" name="ZoneTexte 128"/>
          <p:cNvSpPr txBox="1"/>
          <p:nvPr/>
        </p:nvSpPr>
        <p:spPr>
          <a:xfrm>
            <a:off x="1698745" y="5579491"/>
            <a:ext cx="2966835" cy="1310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just">
              <a:defRPr sz="1300">
                <a:solidFill>
                  <a:srgbClr val="FF0000"/>
                </a:solidFill>
                <a:latin typeface="Calibri Light"/>
                <a:ea typeface="Calibri Light"/>
                <a:cs typeface="Calibri Light"/>
                <a:sym typeface="Calibri Light"/>
              </a:defRPr>
            </a:lvl1pPr>
          </a:lstStyle>
          <a:p>
            <a:r>
              <a:rPr lang="uk-UA" dirty="0"/>
              <a:t>Після того, як ви зняли одяг, ОДРАЗУ  ж прийміть душ (волога дезактивація) , якщо це можливо. Якщо ні, одягніть чистий одяг і прийміть душ за найближчої нагоди, після чого змініть одяг ще раз.</a:t>
            </a:r>
          </a:p>
        </p:txBody>
      </p:sp>
      <p:sp>
        <p:nvSpPr>
          <p:cNvPr id="634" name="Rectangle 129"/>
          <p:cNvSpPr/>
          <p:nvPr/>
        </p:nvSpPr>
        <p:spPr>
          <a:xfrm>
            <a:off x="677246" y="3567122"/>
            <a:ext cx="4034054" cy="1796054"/>
          </a:xfrm>
          <a:prstGeom prst="rect">
            <a:avLst/>
          </a:prstGeom>
          <a:ln w="1905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635" name="Rectangle 130"/>
          <p:cNvSpPr/>
          <p:nvPr/>
        </p:nvSpPr>
        <p:spPr>
          <a:xfrm>
            <a:off x="4856850" y="3558916"/>
            <a:ext cx="5487300" cy="1796054"/>
          </a:xfrm>
          <a:prstGeom prst="rect">
            <a:avLst/>
          </a:prstGeom>
          <a:ln w="1905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636" name="Rectangle 1"/>
          <p:cNvSpPr/>
          <p:nvPr/>
        </p:nvSpPr>
        <p:spPr>
          <a:xfrm>
            <a:off x="669232" y="1661467"/>
            <a:ext cx="9662571" cy="1859211"/>
          </a:xfrm>
          <a:prstGeom prst="rect">
            <a:avLst/>
          </a:prstGeom>
          <a:ln w="1905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637" name="Image 58" descr="Image 58"/>
          <p:cNvPicPr>
            <a:picLocks noChangeAspect="1"/>
          </p:cNvPicPr>
          <p:nvPr/>
        </p:nvPicPr>
        <p:blipFill>
          <a:blip r:embed="rId13"/>
          <a:stretch>
            <a:fillRect/>
          </a:stretch>
        </p:blipFill>
        <p:spPr>
          <a:xfrm>
            <a:off x="4947892" y="1594526"/>
            <a:ext cx="967354" cy="444309"/>
          </a:xfrm>
          <a:prstGeom prst="rect">
            <a:avLst/>
          </a:prstGeom>
          <a:ln w="19050">
            <a:solidFill>
              <a:srgbClr val="0070C0"/>
            </a:solidFill>
          </a:ln>
        </p:spPr>
      </p:pic>
      <p:sp>
        <p:nvSpPr>
          <p:cNvPr id="638" name="ZoneTexte 135"/>
          <p:cNvSpPr txBox="1"/>
          <p:nvPr/>
        </p:nvSpPr>
        <p:spPr>
          <a:xfrm>
            <a:off x="7416906" y="5532282"/>
            <a:ext cx="1462326" cy="430883"/>
          </a:xfrm>
          <a:prstGeom prst="rect">
            <a:avLst/>
          </a:prstGeom>
          <a:ln>
            <a:solidFill>
              <a:srgbClr val="0070C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100">
                <a:latin typeface="Calibri Light"/>
                <a:ea typeface="Calibri Light"/>
                <a:cs typeface="Calibri Light"/>
                <a:sym typeface="Calibri Light"/>
              </a:defRPr>
            </a:lvl1pPr>
          </a:lstStyle>
          <a:p>
            <a:r>
              <a:rPr lang="uk-UA" dirty="0"/>
              <a:t>Потім зверніться за медичною допомогою</a:t>
            </a:r>
          </a:p>
        </p:txBody>
      </p:sp>
      <p:pic>
        <p:nvPicPr>
          <p:cNvPr id="639" name="Graphique 12" descr="Graphique 12"/>
          <p:cNvPicPr>
            <a:picLocks noChangeAspect="1"/>
          </p:cNvPicPr>
          <p:nvPr/>
        </p:nvPicPr>
        <p:blipFill>
          <a:blip r:embed="rId16"/>
          <a:stretch>
            <a:fillRect/>
          </a:stretch>
        </p:blipFill>
        <p:spPr>
          <a:xfrm>
            <a:off x="8983350" y="5504665"/>
            <a:ext cx="501269" cy="499354"/>
          </a:xfrm>
          <a:prstGeom prst="rect">
            <a:avLst/>
          </a:prstGeom>
          <a:ln w="12700">
            <a:miter lim="400000"/>
          </a:ln>
        </p:spPr>
      </p:pic>
      <p:sp>
        <p:nvSpPr>
          <p:cNvPr id="640" name="Flèche : droite 137"/>
          <p:cNvSpPr/>
          <p:nvPr/>
        </p:nvSpPr>
        <p:spPr>
          <a:xfrm>
            <a:off x="6769131" y="5690010"/>
            <a:ext cx="512461" cy="163440"/>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sz="1200">
                <a:solidFill>
                  <a:srgbClr val="FFFFFF"/>
                </a:solidFill>
                <a:latin typeface="+mn-lt"/>
                <a:ea typeface="+mn-ea"/>
                <a:cs typeface="+mn-cs"/>
                <a:sym typeface="Calibri"/>
              </a:defRPr>
            </a:pPr>
            <a:endParaRPr/>
          </a:p>
        </p:txBody>
      </p:sp>
      <p:grpSp>
        <p:nvGrpSpPr>
          <p:cNvPr id="643" name="Ellipse 138"/>
          <p:cNvGrpSpPr/>
          <p:nvPr/>
        </p:nvGrpSpPr>
        <p:grpSpPr>
          <a:xfrm>
            <a:off x="489796" y="3573487"/>
            <a:ext cx="447329" cy="449945"/>
            <a:chOff x="0" y="0"/>
            <a:chExt cx="447328" cy="449943"/>
          </a:xfrm>
        </p:grpSpPr>
        <p:sp>
          <p:nvSpPr>
            <p:cNvPr id="641" name="Кружок"/>
            <p:cNvSpPr/>
            <p:nvPr/>
          </p:nvSpPr>
          <p:spPr>
            <a:xfrm>
              <a:off x="0" y="-1"/>
              <a:ext cx="447329" cy="449945"/>
            </a:xfrm>
            <a:prstGeom prst="ellipse">
              <a:avLst/>
            </a:prstGeom>
            <a:solidFill>
              <a:srgbClr val="FFFFFF"/>
            </a:solidFill>
            <a:ln w="57150" cap="flat">
              <a:solidFill>
                <a:srgbClr val="4BACC6"/>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642" name="2"/>
            <p:cNvSpPr txBox="1"/>
            <p:nvPr/>
          </p:nvSpPr>
          <p:spPr>
            <a:xfrm>
              <a:off x="111229" y="39551"/>
              <a:ext cx="224870" cy="370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b="1">
                  <a:solidFill>
                    <a:srgbClr val="4BACC6"/>
                  </a:solidFill>
                </a:defRPr>
              </a:lvl1pPr>
            </a:lstStyle>
            <a:p>
              <a:r>
                <a:t>2</a:t>
              </a:r>
            </a:p>
          </p:txBody>
        </p:sp>
      </p:grpSp>
      <p:grpSp>
        <p:nvGrpSpPr>
          <p:cNvPr id="646" name="Ellipse 139"/>
          <p:cNvGrpSpPr/>
          <p:nvPr/>
        </p:nvGrpSpPr>
        <p:grpSpPr>
          <a:xfrm>
            <a:off x="510298" y="1535797"/>
            <a:ext cx="447329" cy="449945"/>
            <a:chOff x="0" y="0"/>
            <a:chExt cx="447328" cy="449943"/>
          </a:xfrm>
        </p:grpSpPr>
        <p:sp>
          <p:nvSpPr>
            <p:cNvPr id="644" name="Кружок"/>
            <p:cNvSpPr/>
            <p:nvPr/>
          </p:nvSpPr>
          <p:spPr>
            <a:xfrm>
              <a:off x="0" y="-1"/>
              <a:ext cx="447329" cy="449945"/>
            </a:xfrm>
            <a:prstGeom prst="ellipse">
              <a:avLst/>
            </a:prstGeom>
            <a:solidFill>
              <a:srgbClr val="FFFFFF"/>
            </a:solidFill>
            <a:ln w="57150" cap="flat">
              <a:solidFill>
                <a:srgbClr val="4BACC6"/>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645" name="1"/>
            <p:cNvSpPr txBox="1"/>
            <p:nvPr/>
          </p:nvSpPr>
          <p:spPr>
            <a:xfrm>
              <a:off x="111229" y="39551"/>
              <a:ext cx="224870" cy="370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b="1">
                  <a:solidFill>
                    <a:srgbClr val="4BACC6"/>
                  </a:solidFill>
                </a:defRPr>
              </a:lvl1pPr>
            </a:lstStyle>
            <a:p>
              <a:r>
                <a:t>1</a:t>
              </a:r>
            </a:p>
          </p:txBody>
        </p:sp>
      </p:grpSp>
      <p:grpSp>
        <p:nvGrpSpPr>
          <p:cNvPr id="649" name="Ellipse 140"/>
          <p:cNvGrpSpPr/>
          <p:nvPr/>
        </p:nvGrpSpPr>
        <p:grpSpPr>
          <a:xfrm>
            <a:off x="4785788" y="3504278"/>
            <a:ext cx="447329" cy="449945"/>
            <a:chOff x="0" y="0"/>
            <a:chExt cx="447328" cy="449943"/>
          </a:xfrm>
        </p:grpSpPr>
        <p:sp>
          <p:nvSpPr>
            <p:cNvPr id="647" name="Кружок"/>
            <p:cNvSpPr/>
            <p:nvPr/>
          </p:nvSpPr>
          <p:spPr>
            <a:xfrm>
              <a:off x="0" y="-1"/>
              <a:ext cx="447329" cy="449945"/>
            </a:xfrm>
            <a:prstGeom prst="ellipse">
              <a:avLst/>
            </a:prstGeom>
            <a:solidFill>
              <a:srgbClr val="FFFFFF"/>
            </a:solidFill>
            <a:ln w="57150" cap="flat">
              <a:solidFill>
                <a:srgbClr val="4BACC6"/>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648" name="3"/>
            <p:cNvSpPr txBox="1"/>
            <p:nvPr/>
          </p:nvSpPr>
          <p:spPr>
            <a:xfrm>
              <a:off x="111229" y="39551"/>
              <a:ext cx="224870" cy="370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b="1">
                  <a:solidFill>
                    <a:srgbClr val="4BACC6"/>
                  </a:solidFill>
                </a:defRPr>
              </a:lvl1pPr>
            </a:lstStyle>
            <a:p>
              <a:r>
                <a:t>3</a:t>
              </a:r>
            </a:p>
          </p:txBody>
        </p:sp>
      </p:grpSp>
      <p:pic>
        <p:nvPicPr>
          <p:cNvPr id="650" name="Image 23" descr="Image 23"/>
          <p:cNvPicPr>
            <a:picLocks noChangeAspect="1"/>
          </p:cNvPicPr>
          <p:nvPr/>
        </p:nvPicPr>
        <p:blipFill>
          <a:blip r:embed="rId17"/>
          <a:stretch>
            <a:fillRect/>
          </a:stretch>
        </p:blipFill>
        <p:spPr>
          <a:xfrm>
            <a:off x="3150922" y="3653289"/>
            <a:ext cx="1309117" cy="1164506"/>
          </a:xfrm>
          <a:prstGeom prst="rect">
            <a:avLst/>
          </a:prstGeom>
          <a:ln w="28575">
            <a:solidFill>
              <a:srgbClr val="0070C0"/>
            </a:solidFill>
          </a:ln>
        </p:spPr>
      </p:pic>
      <p:pic>
        <p:nvPicPr>
          <p:cNvPr id="651" name="Image 30" descr="Image 30"/>
          <p:cNvPicPr>
            <a:picLocks noChangeAspect="1"/>
          </p:cNvPicPr>
          <p:nvPr/>
        </p:nvPicPr>
        <p:blipFill>
          <a:blip r:embed="rId18"/>
          <a:stretch>
            <a:fillRect/>
          </a:stretch>
        </p:blipFill>
        <p:spPr>
          <a:xfrm>
            <a:off x="1114007" y="3663065"/>
            <a:ext cx="1710104" cy="1133454"/>
          </a:xfrm>
          <a:prstGeom prst="rect">
            <a:avLst/>
          </a:prstGeom>
          <a:ln w="28575">
            <a:solidFill>
              <a:srgbClr val="0070C0"/>
            </a:solidFill>
          </a:ln>
        </p:spPr>
      </p:pic>
      <p:sp>
        <p:nvSpPr>
          <p:cNvPr id="652" name="ZoneTexte 52"/>
          <p:cNvSpPr txBox="1"/>
          <p:nvPr/>
        </p:nvSpPr>
        <p:spPr>
          <a:xfrm>
            <a:off x="6755069" y="6077294"/>
            <a:ext cx="2862419" cy="830993"/>
          </a:xfrm>
          <a:prstGeom prst="rect">
            <a:avLst/>
          </a:prstGeom>
          <a:solidFill>
            <a:srgbClr val="FF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solidFill>
                  <a:srgbClr val="FFFFFF"/>
                </a:solidFill>
                <a:latin typeface="Calibri Light"/>
                <a:ea typeface="Calibri Light"/>
                <a:cs typeface="Calibri Light"/>
                <a:sym typeface="Calibri Light"/>
              </a:defRPr>
            </a:lvl1pPr>
          </a:lstStyle>
          <a:p>
            <a:r>
              <a:rPr lang="uk-UA" dirty="0"/>
              <a:t>Знезаражений пацієнт не може заразити інших і може заходити в будь-яку медичну установу без жодних  особливих застережень з боку медичного персоналу.</a:t>
            </a:r>
          </a:p>
        </p:txBody>
      </p:sp>
      <p:sp>
        <p:nvSpPr>
          <p:cNvPr id="653" name="ZoneTexte 133"/>
          <p:cNvSpPr txBox="1"/>
          <p:nvPr/>
        </p:nvSpPr>
        <p:spPr>
          <a:xfrm rot="1599270">
            <a:off x="9208361" y="2182510"/>
            <a:ext cx="1253185" cy="369328"/>
          </a:xfrm>
          <a:prstGeom prst="rect">
            <a:avLst/>
          </a:prstGeom>
          <a:solidFill>
            <a:srgbClr val="FFFFFF"/>
          </a:solidFill>
          <a:ln w="31750">
            <a:solidFill>
              <a:schemeClr val="accent4"/>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900" b="1">
                <a:latin typeface="Franklin Gothic Medium"/>
                <a:ea typeface="Franklin Gothic Medium"/>
                <a:cs typeface="Franklin Gothic Medium"/>
                <a:sym typeface="Franklin Gothic Medium"/>
              </a:defRPr>
            </a:lvl1pPr>
          </a:lstStyle>
          <a:p>
            <a:r>
              <a:rPr lang="uk-UA" dirty="0"/>
              <a:t>Зняття одягу  = 90% дезактивації</a:t>
            </a:r>
          </a:p>
        </p:txBody>
      </p:sp>
      <p:grpSp>
        <p:nvGrpSpPr>
          <p:cNvPr id="658" name="Groupe 65"/>
          <p:cNvGrpSpPr/>
          <p:nvPr/>
        </p:nvGrpSpPr>
        <p:grpSpPr>
          <a:xfrm>
            <a:off x="9720387" y="90"/>
            <a:ext cx="998674" cy="366374"/>
            <a:chOff x="-32167" y="0"/>
            <a:chExt cx="998672" cy="366372"/>
          </a:xfrm>
        </p:grpSpPr>
        <p:grpSp>
          <p:nvGrpSpPr>
            <p:cNvPr id="656" name="Groupe 67"/>
            <p:cNvGrpSpPr/>
            <p:nvPr/>
          </p:nvGrpSpPr>
          <p:grpSpPr>
            <a:xfrm>
              <a:off x="-32167" y="15484"/>
              <a:ext cx="890945" cy="350888"/>
              <a:chOff x="-32167" y="0"/>
              <a:chExt cx="890944" cy="350887"/>
            </a:xfrm>
          </p:grpSpPr>
          <p:pic>
            <p:nvPicPr>
              <p:cNvPr id="654" name="Image 69" descr="Image 69"/>
              <p:cNvPicPr>
                <a:picLocks noChangeAspect="1"/>
              </p:cNvPicPr>
              <p:nvPr/>
            </p:nvPicPr>
            <p:blipFill>
              <a:blip r:embed="rId19"/>
              <a:srcRect t="15132" b="6287"/>
              <a:stretch>
                <a:fillRect/>
              </a:stretch>
            </p:blipFill>
            <p:spPr>
              <a:xfrm>
                <a:off x="38695" y="0"/>
                <a:ext cx="776276" cy="350887"/>
              </a:xfrm>
              <a:prstGeom prst="rect">
                <a:avLst/>
              </a:prstGeom>
              <a:ln w="12700" cap="flat">
                <a:noFill/>
                <a:miter lim="400000"/>
              </a:ln>
              <a:effectLst/>
            </p:spPr>
          </p:pic>
          <p:sp>
            <p:nvSpPr>
              <p:cNvPr id="655" name="ZoneTexte 70"/>
              <p:cNvSpPr/>
              <p:nvPr/>
            </p:nvSpPr>
            <p:spPr>
              <a:xfrm>
                <a:off x="-32167" y="322327"/>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657" name="ZoneTexte 68"/>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659" name="ZoneTexte 62"/>
          <p:cNvSpPr txBox="1"/>
          <p:nvPr/>
        </p:nvSpPr>
        <p:spPr>
          <a:xfrm rot="1327781">
            <a:off x="8871492" y="4954461"/>
            <a:ext cx="1544294" cy="507827"/>
          </a:xfrm>
          <a:prstGeom prst="rect">
            <a:avLst/>
          </a:prstGeom>
          <a:solidFill>
            <a:srgbClr val="FFFFFF"/>
          </a:solidFill>
          <a:ln w="31750">
            <a:solidFill>
              <a:schemeClr val="accent4"/>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900" b="1">
                <a:latin typeface="Franklin Gothic Medium"/>
                <a:ea typeface="Franklin Gothic Medium"/>
                <a:cs typeface="Franklin Gothic Medium"/>
                <a:sym typeface="Franklin Gothic Medium"/>
              </a:defRPr>
            </a:lvl1pPr>
          </a:lstStyle>
          <a:p>
            <a:r>
              <a:rPr lang="uk-UA" dirty="0"/>
              <a:t>Зняття одягу + суха дезактивація  = 99% дезактивації</a:t>
            </a:r>
          </a:p>
        </p:txBody>
      </p:sp>
      <p:pic>
        <p:nvPicPr>
          <p:cNvPr id="660" name="Image 13" descr="Image 13"/>
          <p:cNvPicPr>
            <a:picLocks noChangeAspect="1"/>
          </p:cNvPicPr>
          <p:nvPr/>
        </p:nvPicPr>
        <p:blipFill>
          <a:blip r:embed="rId20"/>
          <a:stretch>
            <a:fillRect/>
          </a:stretch>
        </p:blipFill>
        <p:spPr>
          <a:xfrm>
            <a:off x="7939629" y="1762000"/>
            <a:ext cx="1152727" cy="1140465"/>
          </a:xfrm>
          <a:prstGeom prst="rect">
            <a:avLst/>
          </a:prstGeom>
          <a:ln w="22225">
            <a:solidFill>
              <a:schemeClr val="accent1"/>
            </a:solidFill>
          </a:ln>
        </p:spPr>
      </p:pic>
      <p:pic>
        <p:nvPicPr>
          <p:cNvPr id="661" name="Image 15" descr="Image 15"/>
          <p:cNvPicPr>
            <a:picLocks noChangeAspect="1"/>
          </p:cNvPicPr>
          <p:nvPr/>
        </p:nvPicPr>
        <p:blipFill>
          <a:blip r:embed="rId21"/>
          <a:stretch>
            <a:fillRect/>
          </a:stretch>
        </p:blipFill>
        <p:spPr>
          <a:xfrm>
            <a:off x="7134369" y="3721229"/>
            <a:ext cx="753055" cy="549103"/>
          </a:xfrm>
          <a:prstGeom prst="rect">
            <a:avLst/>
          </a:prstGeom>
          <a:ln w="19050">
            <a:solidFill>
              <a:srgbClr val="0070C0"/>
            </a:solidFill>
          </a:ln>
        </p:spPr>
      </p:pic>
      <p:pic>
        <p:nvPicPr>
          <p:cNvPr id="662" name="Image 18" descr="Image 18"/>
          <p:cNvPicPr>
            <a:picLocks noChangeAspect="1"/>
          </p:cNvPicPr>
          <p:nvPr/>
        </p:nvPicPr>
        <p:blipFill>
          <a:blip r:embed="rId22"/>
          <a:stretch>
            <a:fillRect/>
          </a:stretch>
        </p:blipFill>
        <p:spPr>
          <a:xfrm>
            <a:off x="7976978" y="1793369"/>
            <a:ext cx="540019" cy="490926"/>
          </a:xfrm>
          <a:prstGeom prst="rect">
            <a:avLst/>
          </a:prstGeom>
          <a:ln w="12700">
            <a:miter lim="400000"/>
          </a:ln>
        </p:spPr>
      </p:pic>
      <p:sp>
        <p:nvSpPr>
          <p:cNvPr id="663" name="ZoneTexte 57"/>
          <p:cNvSpPr txBox="1"/>
          <p:nvPr/>
        </p:nvSpPr>
        <p:spPr>
          <a:xfrm>
            <a:off x="506147" y="285919"/>
            <a:ext cx="9253754"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sz="1800" dirty="0"/>
              <a:t>Першочерговий захист та запобіжні заходи у випадках ХБРЯ небезпеки</a:t>
            </a:r>
          </a:p>
        </p:txBody>
      </p:sp>
      <p:pic>
        <p:nvPicPr>
          <p:cNvPr id="664" name="track 12.m4a" descr="track 12.m4a"/>
          <p:cNvPicPr>
            <a:picLocks/>
          </p:cNvPicPr>
          <p:nvPr>
            <a:audioFile r:link="rId3"/>
            <p:extLst>
              <p:ext uri="{DAA4B4D4-6D71-4841-9C94-3DE7FCFB9230}">
                <p14:media xmlns:p14="http://schemas.microsoft.com/office/powerpoint/2010/main" r:embed="rId2"/>
              </p:ext>
            </p:extLst>
          </p:nvPr>
        </p:nvPicPr>
        <p:blipFill>
          <a:blip r:embed="rId23"/>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194285"/>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722539" fill="hold"/>
                                        <p:tgtEl>
                                          <p:spTgt spid="66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3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64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62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5" nodeType="clickEffect">
                                  <p:stCondLst>
                                    <p:cond delay="0"/>
                                  </p:stCondLst>
                                  <p:iterate>
                                    <p:tmAbs val="0"/>
                                  </p:iterate>
                                  <p:childTnLst>
                                    <p:set>
                                      <p:cBhvr>
                                        <p:cTn id="21" fill="hold"/>
                                        <p:tgtEl>
                                          <p:spTgt spid="61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6" nodeType="afterEffect">
                                  <p:stCondLst>
                                    <p:cond delay="0"/>
                                  </p:stCondLst>
                                  <p:iterate>
                                    <p:tmAbs val="0"/>
                                  </p:iterate>
                                  <p:childTnLst>
                                    <p:set>
                                      <p:cBhvr>
                                        <p:cTn id="24" fill="hold"/>
                                        <p:tgtEl>
                                          <p:spTgt spid="6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7" nodeType="clickEffect">
                                  <p:stCondLst>
                                    <p:cond delay="0"/>
                                  </p:stCondLst>
                                  <p:iterate>
                                    <p:tmAbs val="0"/>
                                  </p:iterate>
                                  <p:childTnLst>
                                    <p:set>
                                      <p:cBhvr>
                                        <p:cTn id="28" fill="hold"/>
                                        <p:tgtEl>
                                          <p:spTgt spid="611"/>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8" nodeType="afterEffect">
                                  <p:stCondLst>
                                    <p:cond delay="0"/>
                                  </p:stCondLst>
                                  <p:iterate>
                                    <p:tmAbs val="0"/>
                                  </p:iterate>
                                  <p:childTnLst>
                                    <p:set>
                                      <p:cBhvr>
                                        <p:cTn id="31" fill="hold"/>
                                        <p:tgtEl>
                                          <p:spTgt spid="6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9" nodeType="clickEffect">
                                  <p:stCondLst>
                                    <p:cond delay="0"/>
                                  </p:stCondLst>
                                  <p:iterate>
                                    <p:tmAbs val="0"/>
                                  </p:iterate>
                                  <p:childTnLst>
                                    <p:set>
                                      <p:cBhvr>
                                        <p:cTn id="35" fill="hold"/>
                                        <p:tgtEl>
                                          <p:spTgt spid="637"/>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10" nodeType="afterEffect">
                                  <p:stCondLst>
                                    <p:cond delay="0"/>
                                  </p:stCondLst>
                                  <p:iterate>
                                    <p:tmAbs val="0"/>
                                  </p:iterate>
                                  <p:childTnLst>
                                    <p:set>
                                      <p:cBhvr>
                                        <p:cTn id="38" fill="hold"/>
                                        <p:tgtEl>
                                          <p:spTgt spid="6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1" nodeType="clickEffect">
                                  <p:stCondLst>
                                    <p:cond delay="0"/>
                                  </p:stCondLst>
                                  <p:iterate>
                                    <p:tmAbs val="0"/>
                                  </p:iterate>
                                  <p:childTnLst>
                                    <p:set>
                                      <p:cBhvr>
                                        <p:cTn id="42" fill="hold"/>
                                        <p:tgtEl>
                                          <p:spTgt spid="606"/>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12" nodeType="afterEffect">
                                  <p:stCondLst>
                                    <p:cond delay="0"/>
                                  </p:stCondLst>
                                  <p:iterate>
                                    <p:tmAbs val="0"/>
                                  </p:iterate>
                                  <p:childTnLst>
                                    <p:set>
                                      <p:cBhvr>
                                        <p:cTn id="45" fill="hold"/>
                                        <p:tgtEl>
                                          <p:spTgt spid="61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13" nodeType="clickEffect">
                                  <p:stCondLst>
                                    <p:cond delay="0"/>
                                  </p:stCondLst>
                                  <p:iterate>
                                    <p:tmAbs val="0"/>
                                  </p:iterate>
                                  <p:childTnLst>
                                    <p:set>
                                      <p:cBhvr>
                                        <p:cTn id="49" fill="hold"/>
                                        <p:tgtEl>
                                          <p:spTgt spid="61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14" nodeType="clickEffect">
                                  <p:stCondLst>
                                    <p:cond delay="0"/>
                                  </p:stCondLst>
                                  <p:iterate>
                                    <p:tmAbs val="0"/>
                                  </p:iterate>
                                  <p:childTnLst>
                                    <p:set>
                                      <p:cBhvr>
                                        <p:cTn id="53" fill="hold"/>
                                        <p:tgtEl>
                                          <p:spTgt spid="660"/>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15" nodeType="afterEffect">
                                  <p:stCondLst>
                                    <p:cond delay="0"/>
                                  </p:stCondLst>
                                  <p:iterate>
                                    <p:tmAbs val="0"/>
                                  </p:iterate>
                                  <p:childTnLst>
                                    <p:set>
                                      <p:cBhvr>
                                        <p:cTn id="56" fill="hold"/>
                                        <p:tgtEl>
                                          <p:spTgt spid="66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6" nodeType="clickEffect">
                                  <p:stCondLst>
                                    <p:cond delay="0"/>
                                  </p:stCondLst>
                                  <p:iterate>
                                    <p:tmAbs val="0"/>
                                  </p:iterate>
                                  <p:childTnLst>
                                    <p:set>
                                      <p:cBhvr>
                                        <p:cTn id="60" fill="hold"/>
                                        <p:tgtEl>
                                          <p:spTgt spid="60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17" nodeType="afterEffect">
                                  <p:stCondLst>
                                    <p:cond delay="0"/>
                                  </p:stCondLst>
                                  <p:iterate>
                                    <p:tmAbs val="0"/>
                                  </p:iterate>
                                  <p:childTnLst>
                                    <p:set>
                                      <p:cBhvr>
                                        <p:cTn id="63" fill="hold"/>
                                        <p:tgtEl>
                                          <p:spTgt spid="653"/>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18" nodeType="clickEffect">
                                  <p:stCondLst>
                                    <p:cond delay="0"/>
                                  </p:stCondLst>
                                  <p:iterate>
                                    <p:tmAbs val="0"/>
                                  </p:iterate>
                                  <p:childTnLst>
                                    <p:set>
                                      <p:cBhvr>
                                        <p:cTn id="67" fill="hold"/>
                                        <p:tgtEl>
                                          <p:spTgt spid="643"/>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19" nodeType="afterEffect">
                                  <p:stCondLst>
                                    <p:cond delay="0"/>
                                  </p:stCondLst>
                                  <p:iterate>
                                    <p:tmAbs val="0"/>
                                  </p:iterate>
                                  <p:childTnLst>
                                    <p:set>
                                      <p:cBhvr>
                                        <p:cTn id="70" fill="hold"/>
                                        <p:tgtEl>
                                          <p:spTgt spid="63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20" nodeType="clickEffect">
                                  <p:stCondLst>
                                    <p:cond delay="0"/>
                                  </p:stCondLst>
                                  <p:iterate>
                                    <p:tmAbs val="0"/>
                                  </p:iterate>
                                  <p:childTnLst>
                                    <p:set>
                                      <p:cBhvr>
                                        <p:cTn id="74" fill="hold"/>
                                        <p:tgtEl>
                                          <p:spTgt spid="651"/>
                                        </p:tgtEl>
                                        <p:attrNameLst>
                                          <p:attrName>style.visibility</p:attrName>
                                        </p:attrNameLst>
                                      </p:cBhvr>
                                      <p:to>
                                        <p:strVal val="visible"/>
                                      </p:to>
                                    </p:set>
                                  </p:childTnLst>
                                </p:cTn>
                              </p:par>
                            </p:childTnLst>
                          </p:cTn>
                        </p:par>
                        <p:par>
                          <p:cTn id="75" fill="hold">
                            <p:stCondLst>
                              <p:cond delay="0"/>
                            </p:stCondLst>
                            <p:childTnLst>
                              <p:par>
                                <p:cTn id="76" presetID="1" presetClass="entr" presetSubtype="0" fill="hold" grpId="21" nodeType="afterEffect">
                                  <p:stCondLst>
                                    <p:cond delay="0"/>
                                  </p:stCondLst>
                                  <p:iterate>
                                    <p:tmAbs val="0"/>
                                  </p:iterate>
                                  <p:childTnLst>
                                    <p:set>
                                      <p:cBhvr>
                                        <p:cTn id="77" fill="hold"/>
                                        <p:tgtEl>
                                          <p:spTgt spid="62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22" nodeType="clickEffect">
                                  <p:stCondLst>
                                    <p:cond delay="0"/>
                                  </p:stCondLst>
                                  <p:iterate>
                                    <p:tmAbs val="0"/>
                                  </p:iterate>
                                  <p:childTnLst>
                                    <p:set>
                                      <p:cBhvr>
                                        <p:cTn id="81" fill="hold"/>
                                        <p:tgtEl>
                                          <p:spTgt spid="650"/>
                                        </p:tgtEl>
                                        <p:attrNameLst>
                                          <p:attrName>style.visibility</p:attrName>
                                        </p:attrNameLst>
                                      </p:cBhvr>
                                      <p:to>
                                        <p:strVal val="visible"/>
                                      </p:to>
                                    </p:set>
                                  </p:childTnLst>
                                </p:cTn>
                              </p:par>
                            </p:childTnLst>
                          </p:cTn>
                        </p:par>
                        <p:par>
                          <p:cTn id="82" fill="hold">
                            <p:stCondLst>
                              <p:cond delay="0"/>
                            </p:stCondLst>
                            <p:childTnLst>
                              <p:par>
                                <p:cTn id="83" presetID="1" presetClass="entr" presetSubtype="0" fill="hold" grpId="23" nodeType="afterEffect">
                                  <p:stCondLst>
                                    <p:cond delay="0"/>
                                  </p:stCondLst>
                                  <p:iterate>
                                    <p:tmAbs val="0"/>
                                  </p:iterate>
                                  <p:childTnLst>
                                    <p:set>
                                      <p:cBhvr>
                                        <p:cTn id="84" fill="hold"/>
                                        <p:tgtEl>
                                          <p:spTgt spid="62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24" nodeType="clickEffect">
                                  <p:stCondLst>
                                    <p:cond delay="0"/>
                                  </p:stCondLst>
                                  <p:iterate>
                                    <p:tmAbs val="0"/>
                                  </p:iterate>
                                  <p:childTnLst>
                                    <p:set>
                                      <p:cBhvr>
                                        <p:cTn id="88" fill="hold"/>
                                        <p:tgtEl>
                                          <p:spTgt spid="635"/>
                                        </p:tgtEl>
                                        <p:attrNameLst>
                                          <p:attrName>style.visibility</p:attrName>
                                        </p:attrNameLst>
                                      </p:cBhvr>
                                      <p:to>
                                        <p:strVal val="visible"/>
                                      </p:to>
                                    </p:set>
                                  </p:childTnLst>
                                </p:cTn>
                              </p:par>
                            </p:childTnLst>
                          </p:cTn>
                        </p:par>
                        <p:par>
                          <p:cTn id="89" fill="hold">
                            <p:stCondLst>
                              <p:cond delay="0"/>
                            </p:stCondLst>
                            <p:childTnLst>
                              <p:par>
                                <p:cTn id="90" presetID="1" presetClass="entr" presetSubtype="0" fill="hold" grpId="25" nodeType="afterEffect">
                                  <p:stCondLst>
                                    <p:cond delay="0"/>
                                  </p:stCondLst>
                                  <p:iterate>
                                    <p:tmAbs val="0"/>
                                  </p:iterate>
                                  <p:childTnLst>
                                    <p:set>
                                      <p:cBhvr>
                                        <p:cTn id="91" fill="hold"/>
                                        <p:tgtEl>
                                          <p:spTgt spid="649"/>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26" nodeType="clickEffect">
                                  <p:stCondLst>
                                    <p:cond delay="0"/>
                                  </p:stCondLst>
                                  <p:iterate>
                                    <p:tmAbs val="0"/>
                                  </p:iterate>
                                  <p:childTnLst>
                                    <p:set>
                                      <p:cBhvr>
                                        <p:cTn id="95" fill="hold"/>
                                        <p:tgtEl>
                                          <p:spTgt spid="613"/>
                                        </p:tgtEl>
                                        <p:attrNameLst>
                                          <p:attrName>style.visibility</p:attrName>
                                        </p:attrNameLst>
                                      </p:cBhvr>
                                      <p:to>
                                        <p:strVal val="visible"/>
                                      </p:to>
                                    </p:set>
                                  </p:childTnLst>
                                </p:cTn>
                              </p:par>
                            </p:childTnLst>
                          </p:cTn>
                        </p:par>
                        <p:par>
                          <p:cTn id="96" fill="hold">
                            <p:stCondLst>
                              <p:cond delay="0"/>
                            </p:stCondLst>
                            <p:childTnLst>
                              <p:par>
                                <p:cTn id="97" presetID="1" presetClass="entr" presetSubtype="0" fill="hold" grpId="27" nodeType="afterEffect">
                                  <p:stCondLst>
                                    <p:cond delay="0"/>
                                  </p:stCondLst>
                                  <p:iterate>
                                    <p:tmAbs val="0"/>
                                  </p:iterate>
                                  <p:childTnLst>
                                    <p:set>
                                      <p:cBhvr>
                                        <p:cTn id="98" fill="hold"/>
                                        <p:tgtEl>
                                          <p:spTgt spid="62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28" nodeType="clickEffect">
                                  <p:stCondLst>
                                    <p:cond delay="0"/>
                                  </p:stCondLst>
                                  <p:iterate>
                                    <p:tmAbs val="0"/>
                                  </p:iterate>
                                  <p:childTnLst>
                                    <p:set>
                                      <p:cBhvr>
                                        <p:cTn id="102" fill="hold"/>
                                        <p:tgtEl>
                                          <p:spTgt spid="661"/>
                                        </p:tgtEl>
                                        <p:attrNameLst>
                                          <p:attrName>style.visibility</p:attrName>
                                        </p:attrNameLst>
                                      </p:cBhvr>
                                      <p:to>
                                        <p:strVal val="visible"/>
                                      </p:to>
                                    </p:set>
                                  </p:childTnLst>
                                </p:cTn>
                              </p:par>
                            </p:childTnLst>
                          </p:cTn>
                        </p:par>
                        <p:par>
                          <p:cTn id="103" fill="hold">
                            <p:stCondLst>
                              <p:cond delay="0"/>
                            </p:stCondLst>
                            <p:childTnLst>
                              <p:par>
                                <p:cTn id="104" presetID="1" presetClass="entr" presetSubtype="0" fill="hold" grpId="29" nodeType="afterEffect">
                                  <p:stCondLst>
                                    <p:cond delay="0"/>
                                  </p:stCondLst>
                                  <p:iterate>
                                    <p:tmAbs val="0"/>
                                  </p:iterate>
                                  <p:childTnLst>
                                    <p:set>
                                      <p:cBhvr>
                                        <p:cTn id="105" fill="hold"/>
                                        <p:tgtEl>
                                          <p:spTgt spid="624"/>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30" nodeType="clickEffect">
                                  <p:stCondLst>
                                    <p:cond delay="0"/>
                                  </p:stCondLst>
                                  <p:iterate>
                                    <p:tmAbs val="0"/>
                                  </p:iterate>
                                  <p:childTnLst>
                                    <p:set>
                                      <p:cBhvr>
                                        <p:cTn id="109" fill="hold"/>
                                        <p:tgtEl>
                                          <p:spTgt spid="614"/>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31" nodeType="clickEffect">
                                  <p:stCondLst>
                                    <p:cond delay="0"/>
                                  </p:stCondLst>
                                  <p:iterate>
                                    <p:tmAbs val="0"/>
                                  </p:iterate>
                                  <p:childTnLst>
                                    <p:set>
                                      <p:cBhvr>
                                        <p:cTn id="113" fill="hold"/>
                                        <p:tgtEl>
                                          <p:spTgt spid="626"/>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32" nodeType="clickEffect">
                                  <p:stCondLst>
                                    <p:cond delay="0"/>
                                  </p:stCondLst>
                                  <p:iterate>
                                    <p:tmAbs val="0"/>
                                  </p:iterate>
                                  <p:childTnLst>
                                    <p:set>
                                      <p:cBhvr>
                                        <p:cTn id="117" fill="hold"/>
                                        <p:tgtEl>
                                          <p:spTgt spid="602"/>
                                        </p:tgtEl>
                                        <p:attrNameLst>
                                          <p:attrName>style.visibility</p:attrName>
                                        </p:attrNameLst>
                                      </p:cBhvr>
                                      <p:to>
                                        <p:strVal val="visible"/>
                                      </p:to>
                                    </p:set>
                                  </p:childTnLst>
                                </p:cTn>
                              </p:par>
                            </p:childTnLst>
                          </p:cTn>
                        </p:par>
                        <p:par>
                          <p:cTn id="118" fill="hold">
                            <p:stCondLst>
                              <p:cond delay="0"/>
                            </p:stCondLst>
                            <p:childTnLst>
                              <p:par>
                                <p:cTn id="119" presetID="1" presetClass="entr" presetSubtype="0" fill="hold" grpId="33" nodeType="afterEffect">
                                  <p:stCondLst>
                                    <p:cond delay="0"/>
                                  </p:stCondLst>
                                  <p:iterate>
                                    <p:tmAbs val="0"/>
                                  </p:iterate>
                                  <p:childTnLst>
                                    <p:set>
                                      <p:cBhvr>
                                        <p:cTn id="120" fill="hold"/>
                                        <p:tgtEl>
                                          <p:spTgt spid="659"/>
                                        </p:tgtEl>
                                        <p:attrNameLst>
                                          <p:attrName>style.visibility</p:attrName>
                                        </p:attrNameLst>
                                      </p:cBhvr>
                                      <p:to>
                                        <p:strVal val="visible"/>
                                      </p:to>
                                    </p:set>
                                  </p:childTnLst>
                                </p:cTn>
                              </p:par>
                            </p:childTnLst>
                          </p:cTn>
                        </p:par>
                        <p:par>
                          <p:cTn id="121" fill="hold">
                            <p:stCondLst>
                              <p:cond delay="0"/>
                            </p:stCondLst>
                            <p:childTnLst>
                              <p:par>
                                <p:cTn id="122" presetID="1" presetClass="entr" presetSubtype="0" fill="hold" grpId="34" nodeType="afterEffect">
                                  <p:stCondLst>
                                    <p:cond delay="0"/>
                                  </p:stCondLst>
                                  <p:iterate>
                                    <p:tmAbs val="0"/>
                                  </p:iterate>
                                  <p:childTnLst>
                                    <p:set>
                                      <p:cBhvr>
                                        <p:cTn id="123" fill="hold"/>
                                        <p:tgtEl>
                                          <p:spTgt spid="604"/>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35" nodeType="clickEffect">
                                  <p:stCondLst>
                                    <p:cond delay="0"/>
                                  </p:stCondLst>
                                  <p:iterate>
                                    <p:tmAbs val="0"/>
                                  </p:iterate>
                                  <p:childTnLst>
                                    <p:set>
                                      <p:cBhvr>
                                        <p:cTn id="127" fill="hold"/>
                                        <p:tgtEl>
                                          <p:spTgt spid="633"/>
                                        </p:tgtEl>
                                        <p:attrNameLst>
                                          <p:attrName>style.visibility</p:attrName>
                                        </p:attrNameLst>
                                      </p:cBhvr>
                                      <p:to>
                                        <p:strVal val="visible"/>
                                      </p:to>
                                    </p:set>
                                  </p:childTnLst>
                                </p:cTn>
                              </p:par>
                            </p:childTnLst>
                          </p:cTn>
                        </p:par>
                        <p:par>
                          <p:cTn id="128" fill="hold">
                            <p:stCondLst>
                              <p:cond delay="0"/>
                            </p:stCondLst>
                            <p:childTnLst>
                              <p:par>
                                <p:cTn id="129" presetID="1" presetClass="entr" presetSubtype="0" fill="hold" grpId="36" nodeType="afterEffect">
                                  <p:stCondLst>
                                    <p:cond delay="0"/>
                                  </p:stCondLst>
                                  <p:iterate>
                                    <p:tmAbs val="0"/>
                                  </p:iterate>
                                  <p:childTnLst>
                                    <p:set>
                                      <p:cBhvr>
                                        <p:cTn id="130" fill="hold"/>
                                        <p:tgtEl>
                                          <p:spTgt spid="625"/>
                                        </p:tgtEl>
                                        <p:attrNameLst>
                                          <p:attrName>style.visibility</p:attrName>
                                        </p:attrNameLst>
                                      </p:cBhvr>
                                      <p:to>
                                        <p:strVal val="visible"/>
                                      </p:to>
                                    </p:set>
                                  </p:childTnLst>
                                </p:cTn>
                              </p:par>
                            </p:childTnLst>
                          </p:cTn>
                        </p:par>
                        <p:par>
                          <p:cTn id="131" fill="hold">
                            <p:stCondLst>
                              <p:cond delay="0"/>
                            </p:stCondLst>
                            <p:childTnLst>
                              <p:par>
                                <p:cTn id="132" presetID="1" presetClass="entr" presetSubtype="0" fill="hold" grpId="37" nodeType="afterEffect">
                                  <p:stCondLst>
                                    <p:cond delay="0"/>
                                  </p:stCondLst>
                                  <p:iterate>
                                    <p:tmAbs val="0"/>
                                  </p:iterate>
                                  <p:childTnLst>
                                    <p:set>
                                      <p:cBhvr>
                                        <p:cTn id="133" fill="hold"/>
                                        <p:tgtEl>
                                          <p:spTgt spid="603"/>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ntr" presetSubtype="0" fill="hold" grpId="38" nodeType="clickEffect">
                                  <p:stCondLst>
                                    <p:cond delay="0"/>
                                  </p:stCondLst>
                                  <p:iterate>
                                    <p:tmAbs val="0"/>
                                  </p:iterate>
                                  <p:childTnLst>
                                    <p:set>
                                      <p:cBhvr>
                                        <p:cTn id="137" fill="hold"/>
                                        <p:tgtEl>
                                          <p:spTgt spid="612"/>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39" nodeType="clickEffect">
                                  <p:stCondLst>
                                    <p:cond delay="0"/>
                                  </p:stCondLst>
                                  <p:iterate>
                                    <p:tmAbs val="0"/>
                                  </p:iterate>
                                  <p:childTnLst>
                                    <p:set>
                                      <p:cBhvr>
                                        <p:cTn id="141" fill="hold"/>
                                        <p:tgtEl>
                                          <p:spTgt spid="638"/>
                                        </p:tgtEl>
                                        <p:attrNameLst>
                                          <p:attrName>style.visibility</p:attrName>
                                        </p:attrNameLst>
                                      </p:cBhvr>
                                      <p:to>
                                        <p:strVal val="visible"/>
                                      </p:to>
                                    </p:set>
                                  </p:childTnLst>
                                </p:cTn>
                              </p:par>
                            </p:childTnLst>
                          </p:cTn>
                        </p:par>
                        <p:par>
                          <p:cTn id="142" fill="hold">
                            <p:stCondLst>
                              <p:cond delay="0"/>
                            </p:stCondLst>
                            <p:childTnLst>
                              <p:par>
                                <p:cTn id="143" presetID="1" presetClass="entr" presetSubtype="0" fill="hold" grpId="40" nodeType="afterEffect">
                                  <p:stCondLst>
                                    <p:cond delay="0"/>
                                  </p:stCondLst>
                                  <p:iterate>
                                    <p:tmAbs val="0"/>
                                  </p:iterate>
                                  <p:childTnLst>
                                    <p:set>
                                      <p:cBhvr>
                                        <p:cTn id="144" fill="hold"/>
                                        <p:tgtEl>
                                          <p:spTgt spid="639"/>
                                        </p:tgtEl>
                                        <p:attrNameLst>
                                          <p:attrName>style.visibility</p:attrName>
                                        </p:attrNameLst>
                                      </p:cBhvr>
                                      <p:to>
                                        <p:strVal val="visible"/>
                                      </p:to>
                                    </p:set>
                                  </p:childTnLst>
                                </p:cTn>
                              </p:par>
                            </p:childTnLst>
                          </p:cTn>
                        </p:par>
                        <p:par>
                          <p:cTn id="145" fill="hold">
                            <p:stCondLst>
                              <p:cond delay="0"/>
                            </p:stCondLst>
                            <p:childTnLst>
                              <p:par>
                                <p:cTn id="146" presetID="1" presetClass="entr" presetSubtype="0" fill="hold" grpId="41" nodeType="afterEffect">
                                  <p:stCondLst>
                                    <p:cond delay="0"/>
                                  </p:stCondLst>
                                  <p:iterate>
                                    <p:tmAbs val="0"/>
                                  </p:iterate>
                                  <p:childTnLst>
                                    <p:set>
                                      <p:cBhvr>
                                        <p:cTn id="147" fill="hold"/>
                                        <p:tgtEl>
                                          <p:spTgt spid="640"/>
                                        </p:tgtEl>
                                        <p:attrNameLst>
                                          <p:attrName>style.visibility</p:attrName>
                                        </p:attrNameLst>
                                      </p:cBhvr>
                                      <p:to>
                                        <p:strVal val="visible"/>
                                      </p:to>
                                    </p:set>
                                  </p:childTnLst>
                                </p:cTn>
                              </p:par>
                            </p:childTnLst>
                          </p:cTn>
                        </p:par>
                        <p:par>
                          <p:cTn id="148" fill="hold">
                            <p:stCondLst>
                              <p:cond delay="0"/>
                            </p:stCondLst>
                            <p:childTnLst>
                              <p:par>
                                <p:cTn id="149" presetID="1" presetClass="entr" presetSubtype="0" fill="hold" grpId="42" nodeType="afterEffect">
                                  <p:stCondLst>
                                    <p:cond delay="0"/>
                                  </p:stCondLst>
                                  <p:iterate>
                                    <p:tmAbs val="0"/>
                                  </p:iterate>
                                  <p:childTnLst>
                                    <p:set>
                                      <p:cBhvr>
                                        <p:cTn id="150" fill="hold"/>
                                        <p:tgtEl>
                                          <p:spTgt spid="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1" fill="hold" display="0">
                  <p:stCondLst>
                    <p:cond delay="indefinite"/>
                  </p:stCondLst>
                </p:cTn>
                <p:tgtEl>
                  <p:spTgt spid="664"/>
                </p:tgtEl>
              </p:cMediaNode>
            </p:audio>
          </p:childTnLst>
        </p:cTn>
      </p:par>
    </p:tnLst>
    <p:bldLst>
      <p:bldP spid="602" grpId="32" animBg="1" advAuto="0"/>
      <p:bldP spid="603" grpId="37" animBg="1" advAuto="0"/>
      <p:bldP spid="604" grpId="34" animBg="1" advAuto="0"/>
      <p:bldP spid="605" grpId="16" animBg="1" advAuto="0"/>
      <p:bldP spid="606" grpId="11" animBg="1" advAuto="0"/>
      <p:bldP spid="610" grpId="6" animBg="1" advAuto="0"/>
      <p:bldP spid="611" grpId="7" animBg="1" advAuto="0"/>
      <p:bldP spid="612" grpId="38" animBg="1" advAuto="0"/>
      <p:bldP spid="613" grpId="26" animBg="1" advAuto="0"/>
      <p:bldP spid="614" grpId="30" animBg="1" advAuto="0"/>
      <p:bldP spid="615" grpId="5" animBg="1" advAuto="0"/>
      <p:bldP spid="616" grpId="8" animBg="1" advAuto="0"/>
      <p:bldP spid="617" grpId="10" animBg="1" advAuto="0"/>
      <p:bldP spid="618" grpId="12" animBg="1" advAuto="0"/>
      <p:bldP spid="619" grpId="13" animBg="1" advAuto="0"/>
      <p:bldP spid="620" grpId="4" animBg="1" advAuto="0"/>
      <p:bldP spid="621" grpId="21" animBg="1" advAuto="0"/>
      <p:bldP spid="622" grpId="23" animBg="1" advAuto="0"/>
      <p:bldP spid="623" grpId="27" animBg="1" advAuto="0"/>
      <p:bldP spid="624" grpId="29" animBg="1" advAuto="0"/>
      <p:bldP spid="625" grpId="36" animBg="1" advAuto="0"/>
      <p:bldP spid="626" grpId="31" animBg="1" advAuto="0"/>
      <p:bldP spid="633" grpId="35" animBg="1" advAuto="0"/>
      <p:bldP spid="634" grpId="19" animBg="1" advAuto="0"/>
      <p:bldP spid="635" grpId="24" animBg="1" advAuto="0"/>
      <p:bldP spid="636" grpId="2" animBg="1" advAuto="0"/>
      <p:bldP spid="637" grpId="9" animBg="1" advAuto="0"/>
      <p:bldP spid="638" grpId="39" animBg="1" advAuto="0"/>
      <p:bldP spid="639" grpId="40" animBg="1" advAuto="0"/>
      <p:bldP spid="640" grpId="41" animBg="1" advAuto="0"/>
      <p:bldP spid="643" grpId="18" animBg="1" advAuto="0"/>
      <p:bldP spid="646" grpId="3" animBg="1" advAuto="0"/>
      <p:bldP spid="649" grpId="25" animBg="1" advAuto="0"/>
      <p:bldP spid="650" grpId="22" animBg="1" advAuto="0"/>
      <p:bldP spid="651" grpId="20" animBg="1" advAuto="0"/>
      <p:bldP spid="652" grpId="42" animBg="1" advAuto="0"/>
      <p:bldP spid="653" grpId="17" animBg="1" advAuto="0"/>
      <p:bldP spid="659" grpId="33" animBg="1" advAuto="0"/>
      <p:bldP spid="660" grpId="14" animBg="1" advAuto="0"/>
      <p:bldP spid="661" grpId="28" animBg="1" advAuto="0"/>
      <p:bldP spid="662" grpId="15" animBg="1" advAuto="0"/>
    </p:bldLst>
  </p:timing>
  <p:extLst>
    <p:ext uri="{3A86A75C-4F4B-4683-9AE1-C65F6400EC91}">
      <p14:laserTraceLst xmlns:p14="http://schemas.microsoft.com/office/powerpoint/2010/main">
        <p14:tracePtLst>
          <p14:tracePt t="61767" x="10421938" y="271463"/>
          <p14:tracePt t="61842" x="10406063" y="495300"/>
          <p14:tracePt t="61917" x="10325100" y="639763"/>
          <p14:tracePt t="61996" x="10198100" y="800100"/>
          <p14:tracePt t="61997" x="10164763" y="815975"/>
          <p14:tracePt t="62065" x="9998075" y="920750"/>
          <p14:tracePt t="62140" x="9932988" y="960438"/>
          <p14:tracePt t="62209" x="9909175" y="984250"/>
          <p14:tracePt t="62282" x="9837738" y="1112838"/>
          <p14:tracePt t="62359" x="9685338" y="1376363"/>
          <p14:tracePt t="62433" x="9661525" y="1416050"/>
          <p14:tracePt t="62433" x="9501188" y="1624013"/>
          <p14:tracePt t="62505" x="9293225" y="1800225"/>
          <p14:tracePt t="62578" x="9093200" y="1984375"/>
          <p14:tracePt t="62651" x="8950325" y="2160588"/>
          <p14:tracePt t="62728" x="8829675" y="2279650"/>
          <p14:tracePt t="62801" x="8718550" y="2400300"/>
          <p14:tracePt t="62878" x="8605838" y="2463800"/>
          <p14:tracePt t="62951" x="8534400" y="2463800"/>
          <p14:tracePt t="63028" x="8477250" y="2455863"/>
          <p14:tracePt t="63107" x="8429625" y="2384425"/>
          <p14:tracePt t="63108" x="8429625" y="2376488"/>
          <p14:tracePt t="63184" x="8318500" y="2200275"/>
          <p14:tracePt t="63257" x="8213725" y="2087563"/>
          <p14:tracePt t="63335" x="8174038" y="1928813"/>
          <p14:tracePt t="63414" x="8174038" y="1824038"/>
          <p14:tracePt t="63490" x="8205788" y="1800225"/>
          <p14:tracePt t="63564" x="8286750" y="1784350"/>
          <p14:tracePt t="63640" x="8397875" y="1744663"/>
          <p14:tracePt t="63716" x="8494713" y="1720850"/>
          <p14:tracePt t="63794" x="8574088" y="1720850"/>
          <p14:tracePt t="63870" x="8637588" y="1768475"/>
          <p14:tracePt t="63950" x="8685213" y="1871663"/>
          <p14:tracePt t="64025" x="8726488" y="1992313"/>
          <p14:tracePt t="64025" x="8726488" y="2008188"/>
          <p14:tracePt t="64101" x="8758238" y="2152650"/>
          <p14:tracePt t="64176" x="8758238" y="2232025"/>
          <p14:tracePt t="64255" x="8758238" y="2360613"/>
          <p14:tracePt t="64330" x="8702675" y="2560638"/>
          <p14:tracePt t="64405" x="8477250" y="2663825"/>
          <p14:tracePt t="64479" x="8245475" y="2713038"/>
          <p14:tracePt t="64551" x="8189913" y="2713038"/>
          <p14:tracePt t="64629" x="8045450" y="2705100"/>
          <p14:tracePt t="64630" x="8029575" y="2687638"/>
          <p14:tracePt t="64709" x="7958138" y="2647950"/>
          <p14:tracePt t="64782" x="7886700" y="2505075"/>
          <p14:tracePt t="64782" x="7878763" y="2463800"/>
          <p14:tracePt t="64857" x="7813675" y="2216150"/>
          <p14:tracePt t="64935" x="7821613" y="1984375"/>
          <p14:tracePt t="64936" x="7821613" y="1952625"/>
          <p14:tracePt t="65015" x="7861300" y="1768475"/>
          <p14:tracePt t="65016" x="7878763" y="1760538"/>
          <p14:tracePt t="65092" x="7918450" y="1663700"/>
          <p14:tracePt t="65166" x="7942263" y="1639888"/>
          <p14:tracePt t="65243" x="8045450" y="1624013"/>
          <p14:tracePt t="65323" x="8174038" y="1624013"/>
          <p14:tracePt t="65396" x="8318500" y="1624013"/>
          <p14:tracePt t="65476" x="8477250" y="1639888"/>
          <p14:tracePt t="65551" x="8605838" y="1679575"/>
          <p14:tracePt t="65630" x="8702675" y="1720850"/>
          <p14:tracePt t="65700" x="8782050" y="1800225"/>
          <p14:tracePt t="65778" x="8829675" y="1944688"/>
          <p14:tracePt t="65854" x="8861425" y="2047875"/>
          <p14:tracePt t="65932" x="8861425" y="2192338"/>
          <p14:tracePt t="65933" x="8861425" y="2200275"/>
          <p14:tracePt t="66003" x="8869363" y="2279650"/>
          <p14:tracePt t="66078" x="8869363" y="2400300"/>
          <p14:tracePt t="66079" x="8869363" y="2416175"/>
          <p14:tracePt t="66151" x="8869363" y="2520950"/>
          <p14:tracePt t="66230" x="8829675" y="2568575"/>
          <p14:tracePt t="66231" x="8821738" y="2568575"/>
          <p14:tracePt t="66307" x="8766175" y="2600325"/>
          <p14:tracePt t="66379" x="8702675" y="2600325"/>
          <p14:tracePt t="66453" x="8597900" y="2600325"/>
          <p14:tracePt t="66531" x="8558213" y="2600325"/>
          <p14:tracePt t="66607" x="8461375" y="2600325"/>
          <p14:tracePt t="66684" x="8374063" y="2600325"/>
          <p14:tracePt t="66759" x="8318500" y="2600325"/>
          <p14:tracePt t="67359" x="8310563" y="2600325"/>
          <p14:tracePt t="67429" x="8245475" y="2505075"/>
          <p14:tracePt t="67501" x="8189913" y="2376488"/>
          <p14:tracePt t="67574" x="8166100" y="2216150"/>
          <p14:tracePt t="67653" x="8166100" y="2192338"/>
          <p14:tracePt t="67727" x="8150225" y="2192338"/>
          <p14:tracePt t="67802" x="8126413" y="2216150"/>
          <p14:tracePt t="67938" x="8110538" y="2216150"/>
          <p14:tracePt t="68147" x="8110538" y="2112963"/>
          <p14:tracePt t="68221" x="8102600" y="2032000"/>
          <p14:tracePt t="68297" x="8102600" y="1905000"/>
          <p14:tracePt t="68373" x="8102600" y="1824038"/>
          <p14:tracePt t="68517" x="8134350" y="1824038"/>
          <p14:tracePt t="68587" x="8166100" y="1824038"/>
          <p14:tracePt t="68661" x="8189913" y="1847850"/>
          <p14:tracePt t="68739" x="8245475" y="1887538"/>
          <p14:tracePt t="68816" x="8294688" y="1952625"/>
          <p14:tracePt t="68891" x="8294688" y="2032000"/>
          <p14:tracePt t="68965" x="8245475" y="2128838"/>
          <p14:tracePt t="69042" x="8134350" y="2232025"/>
          <p14:tracePt t="69381" x="8189913" y="2232025"/>
          <p14:tracePt t="69451" x="8253413" y="2232025"/>
          <p14:tracePt t="69529" x="8389938" y="2239963"/>
          <p14:tracePt t="69530" x="8397875" y="2239963"/>
          <p14:tracePt t="69600" x="8494713" y="2239963"/>
          <p14:tracePt t="69669" x="8645525" y="2255838"/>
          <p14:tracePt t="69738" x="8766175" y="2239963"/>
          <p14:tracePt t="69812" x="8861425" y="2239963"/>
          <p14:tracePt t="69813" x="8869363" y="2239963"/>
          <p14:tracePt t="69888" x="9005888" y="2239963"/>
          <p14:tracePt t="69966" x="9069388" y="2239963"/>
          <p14:tracePt t="70101" x="9077325" y="2239963"/>
          <p14:tracePt t="70101" x="9077325" y="2255838"/>
          <p14:tracePt t="70171" x="9005888" y="2312988"/>
          <p14:tracePt t="70247" x="8861425" y="2376488"/>
          <p14:tracePt t="70248" x="8845550" y="2376488"/>
          <p14:tracePt t="70318" x="8726488" y="2424113"/>
          <p14:tracePt t="70397" x="8637588" y="2455863"/>
          <p14:tracePt t="70476" x="8518525" y="2487613"/>
          <p14:tracePt t="70549" x="8437563" y="2528888"/>
          <p14:tracePt t="70620" x="8358188" y="2568575"/>
          <p14:tracePt t="70692" x="8310563" y="2624138"/>
          <p14:tracePt t="70766" x="8269288" y="2663825"/>
          <p14:tracePt t="70848" x="8229600" y="2713038"/>
          <p14:tracePt t="70923" x="8189913" y="2784475"/>
          <p14:tracePt t="70924" x="8189913" y="2792413"/>
          <p14:tracePt t="71073" x="8174038" y="2808288"/>
          <p14:tracePt t="71414" x="8174038" y="2792413"/>
          <p14:tracePt t="71488" x="8205788" y="2752725"/>
          <p14:tracePt t="71564" x="8253413" y="2624138"/>
          <p14:tracePt t="71634" x="8294688" y="2544763"/>
          <p14:tracePt t="71706" x="8318500" y="2505075"/>
          <p14:tracePt t="71780" x="8358188" y="2479675"/>
          <p14:tracePt t="71861" x="8429625" y="2455863"/>
          <p14:tracePt t="71935" x="8494713" y="2424113"/>
          <p14:tracePt t="72007" x="8574088" y="2400300"/>
          <p14:tracePt t="72010" x="8582025" y="2400300"/>
          <p14:tracePt t="72081" x="8661400" y="2376488"/>
          <p14:tracePt t="72082" x="8677275" y="2376488"/>
          <p14:tracePt t="72158" x="8742363" y="2376488"/>
          <p14:tracePt t="72236" x="8789988" y="2376488"/>
          <p14:tracePt t="73075" x="8821738" y="2360613"/>
          <p14:tracePt t="73145" x="8934450" y="2312988"/>
          <p14:tracePt t="73225" x="9029700" y="2255838"/>
          <p14:tracePt t="73225" x="9045575" y="2239963"/>
          <p14:tracePt t="73295" x="9134475" y="2095500"/>
          <p14:tracePt t="73373" x="9117013" y="1912938"/>
          <p14:tracePt t="73450" x="9045575" y="1744663"/>
          <p14:tracePt t="73451" x="9029700" y="1720850"/>
          <p14:tracePt t="73525" x="8909050" y="1624013"/>
          <p14:tracePt t="73600" x="8758238" y="1600200"/>
          <p14:tracePt t="73677" x="8453438" y="1576388"/>
          <p14:tracePt t="73754" x="8205788" y="1576388"/>
          <p14:tracePt t="73834" x="7981950" y="1687513"/>
          <p14:tracePt t="73904" x="7902575" y="1800225"/>
          <p14:tracePt t="73976" x="7837488" y="1928813"/>
          <p14:tracePt t="74050" x="7758113" y="2112963"/>
          <p14:tracePt t="74125" x="7718425" y="2336800"/>
          <p14:tracePt t="74126" x="7718425" y="2360613"/>
          <p14:tracePt t="74196" x="7718425" y="2528888"/>
          <p14:tracePt t="74274" x="7758113" y="2640013"/>
          <p14:tracePt t="74348" x="7878763" y="2728913"/>
          <p14:tracePt t="74427" x="8061325" y="2808288"/>
          <p14:tracePt t="74506" x="8245475" y="2871788"/>
          <p14:tracePt t="74578" x="8413750" y="2928938"/>
          <p14:tracePt t="74650" x="8542338" y="2960688"/>
          <p14:tracePt t="74651" x="8558213" y="2960688"/>
          <p14:tracePt t="74727" x="8677275" y="2960688"/>
          <p14:tracePt t="74807" x="8829675" y="2936875"/>
          <p14:tracePt t="74879" x="8934450" y="2855913"/>
          <p14:tracePt t="74952" x="9053513" y="2713038"/>
          <p14:tracePt t="75027" x="9174163" y="2520950"/>
          <p14:tracePt t="75028" x="9190038" y="2505075"/>
          <p14:tracePt t="75106" x="9277350" y="2239963"/>
          <p14:tracePt t="75185" x="9301163" y="2016125"/>
          <p14:tracePt t="75261" x="9277350" y="1905000"/>
          <p14:tracePt t="75262" x="9237663" y="1847850"/>
          <p14:tracePt t="75343" x="8974138" y="1639888"/>
          <p14:tracePt t="75424" x="8789988" y="1544638"/>
          <p14:tracePt t="75566" x="8766175" y="1544638"/>
          <p14:tracePt t="80223" x="8766175" y="1439863"/>
          <p14:tracePt t="80295" x="8766175" y="1184275"/>
          <p14:tracePt t="80367" x="8742363" y="863600"/>
          <p14:tracePt t="80442" x="8726488" y="560388"/>
          <p14:tracePt t="80511" x="8766175" y="239713"/>
          <p14:tracePt t="80585" x="8845550" y="15875"/>
          <p14:tracePt t="124575" x="7902575" y="655638"/>
          <p14:tracePt t="124641" x="7742238" y="1023938"/>
          <p14:tracePt t="124712" x="7510463" y="1905000"/>
          <p14:tracePt t="124775" x="7454900" y="2528888"/>
          <p14:tracePt t="124848" x="7454900" y="3144838"/>
          <p14:tracePt t="124917" x="7470775" y="3368675"/>
          <p14:tracePt t="124987" x="7494588" y="3440113"/>
          <p14:tracePt t="125055" x="7534275" y="3616325"/>
          <p14:tracePt t="125128" x="7573963" y="3729038"/>
          <p14:tracePt t="125198" x="7654925" y="3840163"/>
          <p14:tracePt t="125199" x="7678738" y="3871913"/>
          <p14:tracePt t="125264" x="7845425" y="4064000"/>
          <p14:tracePt t="125333" x="8045450" y="4144963"/>
          <p14:tracePt t="125404" x="8397875" y="4160838"/>
          <p14:tracePt t="125473" x="8901113" y="3913188"/>
          <p14:tracePt t="125545" x="9029700" y="3695700"/>
          <p14:tracePt t="125615" x="8901113" y="3608388"/>
          <p14:tracePt t="125688" x="8534400" y="3632200"/>
          <p14:tracePt t="125763" x="8126413" y="3776663"/>
          <p14:tracePt t="125839" x="7821613" y="3921125"/>
          <p14:tracePt t="125915" x="7534275" y="4079875"/>
          <p14:tracePt t="125917" x="7510463" y="4087813"/>
          <p14:tracePt t="125987" x="7302500" y="4224338"/>
          <p14:tracePt t="125988" x="7262813" y="4264025"/>
          <p14:tracePt t="126058" x="7078663" y="4392613"/>
          <p14:tracePt t="126132" x="7062788" y="4416425"/>
          <p14:tracePt t="126208" x="7102475" y="4448175"/>
          <p14:tracePt t="126286" x="7429500" y="4471988"/>
          <p14:tracePt t="126356" x="7702550" y="4471988"/>
          <p14:tracePt t="126426" x="7966075" y="4471988"/>
          <p14:tracePt t="126496" x="8166100" y="4471988"/>
          <p14:tracePt t="126571" x="8413750" y="4471988"/>
          <p14:tracePt t="126648" x="8582025" y="4471988"/>
          <p14:tracePt t="126723" x="8582025" y="4456113"/>
          <p14:tracePt t="126800" x="8582025" y="4392613"/>
          <p14:tracePt t="126800" x="8582025" y="4384675"/>
          <p14:tracePt t="126873" x="8518525" y="4240213"/>
          <p14:tracePt t="126873" x="8502650" y="4208463"/>
          <p14:tracePt t="126947" x="8413750" y="4056063"/>
          <p14:tracePt t="127023" x="8358188" y="3960813"/>
          <p14:tracePt t="127100" x="8286750" y="3895725"/>
          <p14:tracePt t="127176" x="8150225" y="3832225"/>
          <p14:tracePt t="127244" x="7989888" y="3816350"/>
          <p14:tracePt t="127316" x="7845425" y="3879850"/>
          <p14:tracePt t="127393" x="7629525" y="4056063"/>
          <p14:tracePt t="127470" x="7510463" y="4224338"/>
          <p14:tracePt t="127545" x="7429500" y="4456113"/>
          <p14:tracePt t="127619" x="7413625" y="4513263"/>
          <p14:tracePt t="127697" x="7470775" y="4537075"/>
          <p14:tracePt t="127774" x="7573963" y="4537075"/>
          <p14:tracePt t="127774" x="7589838" y="4537075"/>
          <p14:tracePt t="127847" x="7734300" y="4537075"/>
          <p14:tracePt t="127920" x="7926388" y="4537075"/>
          <p14:tracePt t="127986" x="8174038" y="4537075"/>
          <p14:tracePt t="128063" x="8294688" y="4537075"/>
          <p14:tracePt t="128137" x="8310563" y="4529138"/>
          <p14:tracePt t="128215" x="8358188" y="4168775"/>
          <p14:tracePt t="128290" x="8374063" y="3360738"/>
          <p14:tracePt t="128291" x="8374063" y="3255963"/>
          <p14:tracePt t="128360" x="8413750" y="2479675"/>
          <p14:tracePt t="128426" x="8477250" y="1495425"/>
          <p14:tracePt t="128426" x="8494713" y="1360488"/>
          <p14:tracePt t="150840" x="6565900" y="1063625"/>
          <p14:tracePt t="150912" x="6054725" y="1687513"/>
          <p14:tracePt t="150913" x="5999163" y="1768475"/>
          <p14:tracePt t="150981" x="5686425" y="2255838"/>
          <p14:tracePt t="151048" x="5438775" y="2816225"/>
          <p14:tracePt t="151049" x="5422900" y="2887663"/>
          <p14:tracePt t="151112" x="5318125" y="3360738"/>
          <p14:tracePt t="151112" x="5318125" y="3408363"/>
          <p14:tracePt t="151180" x="5310188" y="3792538"/>
          <p14:tracePt t="151247" x="5383213" y="4016375"/>
          <p14:tracePt t="151319" x="5454650" y="4264025"/>
          <p14:tracePt t="151388" x="5541963" y="4368800"/>
          <p14:tracePt t="151520" x="5567363" y="4368800"/>
          <p14:tracePt t="151775" x="5518150" y="4456113"/>
          <p14:tracePt t="151841" x="5783263" y="5432425"/>
          <p14:tracePt t="151911" x="6262688" y="6272213"/>
          <p14:tracePt t="151987" x="6278563" y="6640513"/>
          <p14:tracePt t="152060" x="6142038" y="6688138"/>
          <p14:tracePt t="152135" x="5973763" y="6688138"/>
          <p14:tracePt t="152136" x="5965825" y="6688138"/>
          <p14:tracePt t="152202" x="5815013" y="6624638"/>
          <p14:tracePt t="152271" x="5541963" y="6456363"/>
          <p14:tracePt t="152272" x="5494338" y="6424613"/>
          <p14:tracePt t="152343" x="5254625" y="6321425"/>
          <p14:tracePt t="152413" x="5214938" y="6256338"/>
          <p14:tracePt t="152489" x="5230813" y="6088063"/>
          <p14:tracePt t="152489" x="5230813" y="6072188"/>
          <p14:tracePt t="152566" x="5399088" y="5905500"/>
          <p14:tracePt t="152640" x="5670550" y="5721350"/>
          <p14:tracePt t="152716" x="5830888" y="5640388"/>
          <p14:tracePt t="152784" x="5973763" y="5584825"/>
          <p14:tracePt t="152856" x="6142038" y="5600700"/>
          <p14:tracePt t="152929" x="6254750" y="5953125"/>
          <p14:tracePt t="153007" x="6302375" y="6256338"/>
          <p14:tracePt t="153080" x="6365875" y="6529388"/>
          <p14:tracePt t="153149" x="6407150" y="6832600"/>
          <p14:tracePt t="153149" x="6407150" y="6856413"/>
          <p14:tracePt t="153222" x="6381750" y="7040563"/>
          <p14:tracePt t="153297" x="6223000" y="7161213"/>
          <p14:tracePt t="153649" x="5638800" y="7185025"/>
          <p14:tracePt t="153719" x="5559425" y="7137400"/>
          <p14:tracePt t="153786" x="5478463" y="7096125"/>
          <p14:tracePt t="153786" x="5462588" y="7096125"/>
          <p14:tracePt t="153864" x="5414963" y="7040563"/>
          <p14:tracePt t="153935" x="5351463" y="6953250"/>
          <p14:tracePt t="154007" x="5334000" y="6913563"/>
          <p14:tracePt t="154149" x="5318125" y="6888163"/>
          <p14:tracePt t="154150" x="5310188" y="6856413"/>
          <p14:tracePt t="154223" x="5238750" y="6753225"/>
          <p14:tracePt t="154298" x="5214938" y="6705600"/>
          <p14:tracePt t="154369" x="5214938" y="6664325"/>
          <p14:tracePt t="154435" x="5278438" y="6361113"/>
          <p14:tracePt t="154507" x="5318125" y="6161088"/>
          <p14:tracePt t="154508" x="5318125" y="6129338"/>
          <p14:tracePt t="154580" x="5318125" y="5992813"/>
          <p14:tracePt t="154646" x="5359400" y="5905500"/>
          <p14:tracePt t="154646" x="5375275" y="5905500"/>
          <p14:tracePt t="154717" x="5399088" y="5872163"/>
          <p14:tracePt t="154785" x="5462588" y="5840413"/>
          <p14:tracePt t="154861" x="5518150" y="5784850"/>
          <p14:tracePt t="155402" x="5526088" y="5761038"/>
          <p14:tracePt t="155479" x="5559425" y="5688013"/>
          <p14:tracePt t="155553" x="5583238" y="5640388"/>
          <p14:tracePt t="155624" x="5607050" y="5600700"/>
          <p14:tracePt t="155690" x="5638800" y="5561013"/>
          <p14:tracePt t="155832" x="5646738" y="5545138"/>
          <p14:tracePt t="155970" x="5662613" y="5537200"/>
          <p14:tracePt t="156041" x="5686425" y="5521325"/>
          <p14:tracePt t="156112" x="5710238" y="5513388"/>
          <p14:tracePt t="156186" x="5767388" y="5495925"/>
          <p14:tracePt t="156264" x="5815013" y="5480050"/>
          <p14:tracePt t="156339" x="5886450" y="5480050"/>
          <p14:tracePt t="156416" x="5949950" y="5472113"/>
          <p14:tracePt t="156484" x="5991225" y="5456238"/>
          <p14:tracePt t="156558" x="5999163" y="5440363"/>
          <p14:tracePt t="156703" x="6015038" y="5432425"/>
          <p14:tracePt t="156703" x="6030913" y="5432425"/>
          <p14:tracePt t="157966" x="6142038" y="5145088"/>
          <p14:tracePt t="158046" x="6542088" y="4224338"/>
          <p14:tracePt t="158116" x="6902450" y="3279775"/>
          <p14:tracePt t="158187" x="7126288" y="2528888"/>
          <p14:tracePt t="158188" x="7158038" y="2439988"/>
          <p14:tracePt t="158258" x="7262813" y="1863725"/>
          <p14:tracePt t="158327" x="7302500" y="1471613"/>
          <p14:tracePt t="158398" x="7373938" y="1216025"/>
          <p14:tracePt t="158467" x="7470775" y="960438"/>
          <p14:tracePt t="158537" x="7534275" y="760413"/>
          <p14:tracePt t="158606" x="7550150" y="639763"/>
          <p14:tracePt t="159107" x="7573963" y="560388"/>
          <p14:tracePt t="159176" x="7637463" y="207963"/>
        </p14:tracePtLst>
      </p14:laserTraceLst>
    </p:ext>
    <p:ext uri="{E180D4A7-C9FB-4DFB-919C-405C955672EB}">
      <p14:showEvtLst xmlns:p14="http://schemas.microsoft.com/office/powerpoint/2010/main">
        <p14:playEvt time="7" objId="664"/>
        <p14:stopEvt time="194285" objId="664"/>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 name="Connecteur droit 6"/>
          <p:cNvSpPr/>
          <p:nvPr/>
        </p:nvSpPr>
        <p:spPr>
          <a:xfrm flipV="1">
            <a:off x="333406" y="198214"/>
            <a:ext cx="10182196" cy="30379"/>
          </a:xfrm>
          <a:prstGeom prst="line">
            <a:avLst/>
          </a:prstGeom>
          <a:ln w="203200">
            <a:solidFill>
              <a:srgbClr val="595959"/>
            </a:solidFill>
            <a:miter/>
          </a:ln>
        </p:spPr>
        <p:txBody>
          <a:bodyPr lIns="45718" tIns="45718" rIns="45718" bIns="45718"/>
          <a:lstStyle/>
          <a:p>
            <a:endParaRPr/>
          </a:p>
        </p:txBody>
      </p:sp>
      <p:sp>
        <p:nvSpPr>
          <p:cNvPr id="667" name="ZoneTexte 90"/>
          <p:cNvSpPr txBox="1"/>
          <p:nvPr/>
        </p:nvSpPr>
        <p:spPr>
          <a:xfrm>
            <a:off x="5677170" y="1310567"/>
            <a:ext cx="4572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mn-lt"/>
                <a:ea typeface="+mn-ea"/>
                <a:cs typeface="+mn-cs"/>
                <a:sym typeface="Calibri"/>
              </a:defRPr>
            </a:lvl1pPr>
          </a:lstStyle>
          <a:p>
            <a:r>
              <a:t> </a:t>
            </a:r>
          </a:p>
        </p:txBody>
      </p:sp>
      <p:pic>
        <p:nvPicPr>
          <p:cNvPr id="668" name="Graphique 33" descr="Graphique 33"/>
          <p:cNvPicPr>
            <a:picLocks noChangeAspect="1"/>
          </p:cNvPicPr>
          <p:nvPr/>
        </p:nvPicPr>
        <p:blipFill>
          <a:blip r:embed="rId6"/>
          <a:stretch>
            <a:fillRect/>
          </a:stretch>
        </p:blipFill>
        <p:spPr>
          <a:xfrm>
            <a:off x="-82007" y="9299"/>
            <a:ext cx="862515" cy="912573"/>
          </a:xfrm>
          <a:prstGeom prst="rect">
            <a:avLst/>
          </a:prstGeom>
          <a:ln w="12700">
            <a:miter lim="400000"/>
          </a:ln>
        </p:spPr>
      </p:pic>
      <p:sp>
        <p:nvSpPr>
          <p:cNvPr id="669" name="Rectangle : coins arrondis 10"/>
          <p:cNvSpPr/>
          <p:nvPr/>
        </p:nvSpPr>
        <p:spPr>
          <a:xfrm>
            <a:off x="419917" y="1745869"/>
            <a:ext cx="6886062" cy="4969724"/>
          </a:xfrm>
          <a:prstGeom prst="roundRect">
            <a:avLst>
              <a:gd name="adj" fmla="val 16667"/>
            </a:avLst>
          </a:prstGeom>
          <a:ln w="28575">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670" name="ZoneTexte 12"/>
          <p:cNvSpPr txBox="1"/>
          <p:nvPr/>
        </p:nvSpPr>
        <p:spPr>
          <a:xfrm>
            <a:off x="1564396" y="1503206"/>
            <a:ext cx="3850739" cy="45973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p>
            <a:pPr>
              <a:defRPr sz="2400" b="1">
                <a:solidFill>
                  <a:srgbClr val="FF0000"/>
                </a:solidFill>
              </a:defRPr>
            </a:pPr>
            <a:r>
              <a:rPr lang="uk-UA" dirty="0"/>
              <a:t>  Йодистий калій (KI</a:t>
            </a:r>
            <a:r>
              <a:rPr lang="uk-UA" b="0" dirty="0">
                <a:latin typeface="+mn-lt"/>
                <a:ea typeface="+mn-ea"/>
                <a:cs typeface="+mn-cs"/>
                <a:sym typeface="Calibri"/>
              </a:rPr>
              <a:t>)       </a:t>
            </a:r>
          </a:p>
        </p:txBody>
      </p:sp>
      <p:sp>
        <p:nvSpPr>
          <p:cNvPr id="671" name="ZoneTexte 23"/>
          <p:cNvSpPr txBox="1"/>
          <p:nvPr/>
        </p:nvSpPr>
        <p:spPr>
          <a:xfrm>
            <a:off x="826226" y="2446421"/>
            <a:ext cx="6438848" cy="400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2400" b="1">
                <a:solidFill>
                  <a:srgbClr val="FF0000"/>
                </a:solidFill>
              </a:defRPr>
            </a:pPr>
            <a:r>
              <a:rPr lang="uk-UA" sz="2000" dirty="0"/>
              <a:t>ЧОМУ: </a:t>
            </a:r>
            <a:r>
              <a:rPr lang="uk-UA" sz="2000" dirty="0">
                <a:solidFill>
                  <a:srgbClr val="000000"/>
                </a:solidFill>
              </a:rPr>
              <a:t>щоб запобігти раку щитовидної залози</a:t>
            </a:r>
          </a:p>
        </p:txBody>
      </p:sp>
      <p:sp>
        <p:nvSpPr>
          <p:cNvPr id="672" name="ZoneTexte 67"/>
          <p:cNvSpPr txBox="1"/>
          <p:nvPr/>
        </p:nvSpPr>
        <p:spPr>
          <a:xfrm>
            <a:off x="719090" y="3388642"/>
            <a:ext cx="6453948" cy="400105"/>
          </a:xfrm>
          <a:prstGeom prst="rect">
            <a:avLst/>
          </a:prstGeom>
          <a:ln w="15875">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85725">
              <a:defRPr sz="2400" b="1">
                <a:solidFill>
                  <a:srgbClr val="FF0000"/>
                </a:solidFill>
              </a:defRPr>
            </a:pPr>
            <a:r>
              <a:rPr lang="uk-UA" sz="2000" dirty="0"/>
              <a:t>       Коли:  рівень радіометру  &gt; 100 </a:t>
            </a:r>
            <a:r>
              <a:rPr lang="uk-UA" sz="2000" noProof="1"/>
              <a:t>мЗв</a:t>
            </a:r>
            <a:r>
              <a:rPr lang="uk-UA" sz="2000" dirty="0"/>
              <a:t>/год</a:t>
            </a:r>
            <a:endParaRPr lang="uk-UA" sz="2000" b="0" dirty="0">
              <a:solidFill>
                <a:srgbClr val="000000"/>
              </a:solidFill>
              <a:latin typeface="+mn-lt"/>
              <a:ea typeface="+mn-ea"/>
              <a:cs typeface="+mn-cs"/>
              <a:sym typeface="Calibri"/>
            </a:endParaRPr>
          </a:p>
        </p:txBody>
      </p:sp>
      <p:sp>
        <p:nvSpPr>
          <p:cNvPr id="673" name="ZoneTexte 69"/>
          <p:cNvSpPr txBox="1"/>
          <p:nvPr/>
        </p:nvSpPr>
        <p:spPr>
          <a:xfrm>
            <a:off x="849507" y="4004715"/>
            <a:ext cx="5093175" cy="400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85725" algn="just">
              <a:defRPr sz="2400" b="1">
                <a:solidFill>
                  <a:srgbClr val="FF0000"/>
                </a:solidFill>
              </a:defRPr>
            </a:pPr>
            <a:r>
              <a:rPr lang="uk-UA" sz="2000" dirty="0"/>
              <a:t>ЯК:</a:t>
            </a:r>
            <a:r>
              <a:rPr lang="uk-UA" sz="2000" b="0" dirty="0">
                <a:solidFill>
                  <a:srgbClr val="000000"/>
                </a:solidFill>
                <a:latin typeface="+mn-lt"/>
                <a:ea typeface="+mn-ea"/>
                <a:cs typeface="+mn-cs"/>
                <a:sym typeface="Calibri"/>
              </a:rPr>
              <a:t> </a:t>
            </a:r>
            <a:r>
              <a:rPr lang="uk-UA" sz="2000" dirty="0">
                <a:solidFill>
                  <a:srgbClr val="000000"/>
                </a:solidFill>
              </a:rPr>
              <a:t>однієї дози достатньо</a:t>
            </a:r>
          </a:p>
        </p:txBody>
      </p:sp>
      <p:sp>
        <p:nvSpPr>
          <p:cNvPr id="674" name="ZoneTexte 72"/>
          <p:cNvSpPr txBox="1"/>
          <p:nvPr/>
        </p:nvSpPr>
        <p:spPr>
          <a:xfrm>
            <a:off x="896817" y="4382668"/>
            <a:ext cx="6310852" cy="707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algn="just">
              <a:buSzPct val="100000"/>
              <a:buChar char="-"/>
              <a:defRPr sz="2400">
                <a:latin typeface="+mn-lt"/>
                <a:ea typeface="+mn-ea"/>
                <a:cs typeface="+mn-cs"/>
                <a:sym typeface="Calibri"/>
              </a:defRPr>
            </a:pPr>
            <a:r>
              <a:rPr lang="uk-UA" sz="2000" dirty="0"/>
              <a:t>Йодистий калій 130 мг (одна пігулка)</a:t>
            </a:r>
          </a:p>
          <a:p>
            <a:pPr marL="342900" indent="-342900" algn="just">
              <a:buSzPct val="100000"/>
              <a:buChar char="-"/>
              <a:defRPr sz="2400">
                <a:latin typeface="+mn-lt"/>
                <a:ea typeface="+mn-ea"/>
                <a:cs typeface="+mn-cs"/>
                <a:sym typeface="Calibri"/>
              </a:defRPr>
            </a:pPr>
            <a:r>
              <a:rPr lang="uk-UA" sz="2000" dirty="0"/>
              <a:t>Або розчин </a:t>
            </a:r>
            <a:r>
              <a:rPr lang="uk-UA" sz="2000" dirty="0" err="1"/>
              <a:t>люголя</a:t>
            </a:r>
            <a:r>
              <a:rPr lang="uk-UA" sz="2000" dirty="0"/>
              <a:t> 1% 3.9 мл = 80 крапель. </a:t>
            </a:r>
          </a:p>
        </p:txBody>
      </p:sp>
      <p:pic>
        <p:nvPicPr>
          <p:cNvPr id="675" name="Image 77" descr="Image 77"/>
          <p:cNvPicPr>
            <a:picLocks noChangeAspect="1"/>
          </p:cNvPicPr>
          <p:nvPr/>
        </p:nvPicPr>
        <p:blipFill>
          <a:blip r:embed="rId7"/>
          <a:stretch>
            <a:fillRect/>
          </a:stretch>
        </p:blipFill>
        <p:spPr>
          <a:xfrm>
            <a:off x="850310" y="1286916"/>
            <a:ext cx="700032" cy="965663"/>
          </a:xfrm>
          <a:prstGeom prst="rect">
            <a:avLst/>
          </a:prstGeom>
          <a:ln>
            <a:solidFill>
              <a:srgbClr val="FF0000"/>
            </a:solidFill>
          </a:ln>
        </p:spPr>
      </p:pic>
      <p:pic>
        <p:nvPicPr>
          <p:cNvPr id="676" name="Image 91" descr="Image 91"/>
          <p:cNvPicPr>
            <a:picLocks noChangeAspect="1"/>
          </p:cNvPicPr>
          <p:nvPr/>
        </p:nvPicPr>
        <p:blipFill>
          <a:blip r:embed="rId8"/>
          <a:stretch>
            <a:fillRect/>
          </a:stretch>
        </p:blipFill>
        <p:spPr>
          <a:xfrm flipH="1">
            <a:off x="4750408" y="1484287"/>
            <a:ext cx="438634" cy="476232"/>
          </a:xfrm>
          <a:prstGeom prst="rect">
            <a:avLst/>
          </a:prstGeom>
          <a:ln w="12700">
            <a:miter lim="400000"/>
          </a:ln>
        </p:spPr>
      </p:pic>
      <p:sp>
        <p:nvSpPr>
          <p:cNvPr id="677" name="ZoneTexte 93"/>
          <p:cNvSpPr txBox="1"/>
          <p:nvPr/>
        </p:nvSpPr>
        <p:spPr>
          <a:xfrm>
            <a:off x="867767" y="5051681"/>
            <a:ext cx="6794625" cy="1015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85725">
              <a:defRPr sz="2400">
                <a:latin typeface="+mn-lt"/>
                <a:ea typeface="+mn-ea"/>
                <a:cs typeface="+mn-cs"/>
                <a:sym typeface="Calibri"/>
              </a:defRPr>
            </a:pPr>
            <a:r>
              <a:rPr lang="uk-UA" sz="2000" dirty="0"/>
              <a:t>Краще за все </a:t>
            </a:r>
            <a:r>
              <a:rPr lang="uk-UA" sz="2000" b="1" dirty="0">
                <a:sym typeface="Helvetica"/>
              </a:rPr>
              <a:t>за одну годину перед</a:t>
            </a:r>
            <a:r>
              <a:rPr lang="uk-UA" sz="2000" dirty="0"/>
              <a:t> проходженням  </a:t>
            </a:r>
            <a:r>
              <a:rPr lang="uk-UA" sz="2000" dirty="0" err="1"/>
              <a:t>радіактивної</a:t>
            </a:r>
            <a:r>
              <a:rPr lang="uk-UA" sz="2000" dirty="0"/>
              <a:t> хмари. </a:t>
            </a:r>
          </a:p>
          <a:p>
            <a:pPr indent="85725">
              <a:defRPr sz="2400">
                <a:latin typeface="+mn-lt"/>
                <a:ea typeface="+mn-ea"/>
                <a:cs typeface="+mn-cs"/>
                <a:sym typeface="Calibri"/>
              </a:defRPr>
            </a:pPr>
            <a:r>
              <a:rPr lang="uk-UA" sz="2000" dirty="0"/>
              <a:t>Зберігає ефективність протягом 4 годин після прийому.</a:t>
            </a:r>
          </a:p>
        </p:txBody>
      </p:sp>
      <p:sp>
        <p:nvSpPr>
          <p:cNvPr id="678" name="ZoneTexte 112"/>
          <p:cNvSpPr txBox="1"/>
          <p:nvPr/>
        </p:nvSpPr>
        <p:spPr>
          <a:xfrm>
            <a:off x="3477100" y="807531"/>
            <a:ext cx="4600078"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2400" b="1" spc="10">
                <a:solidFill>
                  <a:srgbClr val="FF0000"/>
                </a:solidFill>
              </a:defRPr>
            </a:lvl1pPr>
          </a:lstStyle>
          <a:p>
            <a:r>
              <a:rPr lang="uk-UA" dirty="0"/>
              <a:t>Лікувальні засоби і антидоти</a:t>
            </a:r>
          </a:p>
        </p:txBody>
      </p:sp>
      <p:grpSp>
        <p:nvGrpSpPr>
          <p:cNvPr id="683" name="Groupe 74"/>
          <p:cNvGrpSpPr/>
          <p:nvPr/>
        </p:nvGrpSpPr>
        <p:grpSpPr>
          <a:xfrm>
            <a:off x="9733914" y="90"/>
            <a:ext cx="985147" cy="366374"/>
            <a:chOff x="-18640" y="0"/>
            <a:chExt cx="985145" cy="366372"/>
          </a:xfrm>
        </p:grpSpPr>
        <p:grpSp>
          <p:nvGrpSpPr>
            <p:cNvPr id="681" name="Groupe 76"/>
            <p:cNvGrpSpPr/>
            <p:nvPr/>
          </p:nvGrpSpPr>
          <p:grpSpPr>
            <a:xfrm>
              <a:off x="-18640" y="15484"/>
              <a:ext cx="890945" cy="350888"/>
              <a:chOff x="-18640" y="0"/>
              <a:chExt cx="890944" cy="350887"/>
            </a:xfrm>
          </p:grpSpPr>
          <p:pic>
            <p:nvPicPr>
              <p:cNvPr id="679" name="Image 80" descr="Image 80"/>
              <p:cNvPicPr>
                <a:picLocks noChangeAspect="1"/>
              </p:cNvPicPr>
              <p:nvPr/>
            </p:nvPicPr>
            <p:blipFill>
              <a:blip r:embed="rId9"/>
              <a:srcRect t="15132" b="6287"/>
              <a:stretch>
                <a:fillRect/>
              </a:stretch>
            </p:blipFill>
            <p:spPr>
              <a:xfrm>
                <a:off x="38695" y="0"/>
                <a:ext cx="776276" cy="350887"/>
              </a:xfrm>
              <a:prstGeom prst="rect">
                <a:avLst/>
              </a:prstGeom>
              <a:ln w="12700" cap="flat">
                <a:noFill/>
                <a:miter lim="400000"/>
              </a:ln>
              <a:effectLst/>
            </p:spPr>
          </p:pic>
          <p:sp>
            <p:nvSpPr>
              <p:cNvPr id="680" name="ZoneTexte 81"/>
              <p:cNvSpPr/>
              <p:nvPr/>
            </p:nvSpPr>
            <p:spPr>
              <a:xfrm>
                <a:off x="-18640" y="320158"/>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682" name="ZoneTexte 78"/>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684" name="Picture 2" descr="Picture 2"/>
          <p:cNvPicPr>
            <a:picLocks noChangeAspect="1"/>
          </p:cNvPicPr>
          <p:nvPr/>
        </p:nvPicPr>
        <p:blipFill>
          <a:blip r:embed="rId10"/>
          <a:stretch>
            <a:fillRect/>
          </a:stretch>
        </p:blipFill>
        <p:spPr>
          <a:xfrm flipH="1">
            <a:off x="574985" y="3063339"/>
            <a:ext cx="605750" cy="922721"/>
          </a:xfrm>
          <a:prstGeom prst="rect">
            <a:avLst/>
          </a:prstGeom>
          <a:ln w="12700">
            <a:miter lim="400000"/>
          </a:ln>
        </p:spPr>
      </p:pic>
      <p:sp>
        <p:nvSpPr>
          <p:cNvPr id="685" name="ZoneTexte 62"/>
          <p:cNvSpPr txBox="1"/>
          <p:nvPr/>
        </p:nvSpPr>
        <p:spPr>
          <a:xfrm>
            <a:off x="506147" y="285919"/>
            <a:ext cx="9253754"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sz="1800" dirty="0"/>
              <a:t>Першочерговий захист та запобіжні заходи у випадках ХБРЯ небезпеки</a:t>
            </a:r>
          </a:p>
        </p:txBody>
      </p:sp>
      <p:pic>
        <p:nvPicPr>
          <p:cNvPr id="686" name="Image 1" descr="Image 1"/>
          <p:cNvPicPr>
            <a:picLocks noChangeAspect="1"/>
          </p:cNvPicPr>
          <p:nvPr/>
        </p:nvPicPr>
        <p:blipFill>
          <a:blip r:embed="rId11"/>
          <a:stretch>
            <a:fillRect/>
          </a:stretch>
        </p:blipFill>
        <p:spPr>
          <a:xfrm>
            <a:off x="2547778" y="617328"/>
            <a:ext cx="912573" cy="912573"/>
          </a:xfrm>
          <a:prstGeom prst="rect">
            <a:avLst/>
          </a:prstGeom>
          <a:ln w="12700">
            <a:miter lim="400000"/>
          </a:ln>
        </p:spPr>
      </p:pic>
      <p:grpSp>
        <p:nvGrpSpPr>
          <p:cNvPr id="689" name="Organigramme : Connecteur 71"/>
          <p:cNvGrpSpPr/>
          <p:nvPr/>
        </p:nvGrpSpPr>
        <p:grpSpPr>
          <a:xfrm>
            <a:off x="38846" y="151280"/>
            <a:ext cx="687126" cy="639249"/>
            <a:chOff x="0" y="0"/>
            <a:chExt cx="687125" cy="639247"/>
          </a:xfrm>
        </p:grpSpPr>
        <p:sp>
          <p:nvSpPr>
            <p:cNvPr id="687" name="Овал"/>
            <p:cNvSpPr/>
            <p:nvPr/>
          </p:nvSpPr>
          <p:spPr>
            <a:xfrm>
              <a:off x="0" y="-1"/>
              <a:ext cx="687126" cy="639249"/>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688" name="13"/>
            <p:cNvSpPr txBox="1"/>
            <p:nvPr/>
          </p:nvSpPr>
          <p:spPr>
            <a:xfrm>
              <a:off x="146347" y="121503"/>
              <a:ext cx="394431" cy="396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000">
                  <a:solidFill>
                    <a:srgbClr val="FFFFFF"/>
                  </a:solidFill>
                  <a:latin typeface="+mn-lt"/>
                  <a:ea typeface="+mn-ea"/>
                  <a:cs typeface="+mn-cs"/>
                  <a:sym typeface="Calibri"/>
                </a:defRPr>
              </a:lvl1pPr>
            </a:lstStyle>
            <a:p>
              <a:r>
                <a:t>13</a:t>
              </a:r>
            </a:p>
          </p:txBody>
        </p:sp>
      </p:grpSp>
      <p:sp>
        <p:nvSpPr>
          <p:cNvPr id="690" name="ZoneTexte 79"/>
          <p:cNvSpPr txBox="1"/>
          <p:nvPr/>
        </p:nvSpPr>
        <p:spPr>
          <a:xfrm rot="19920925">
            <a:off x="7024574" y="3811368"/>
            <a:ext cx="3033743" cy="1569656"/>
          </a:xfrm>
          <a:prstGeom prst="rect">
            <a:avLst/>
          </a:prstGeom>
          <a:solidFill>
            <a:srgbClr val="FFFFFF"/>
          </a:solidFill>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85725">
              <a:defRPr sz="2400" b="1"/>
            </a:pPr>
            <a:r>
              <a:rPr lang="uk-UA" dirty="0"/>
              <a:t>Протипоказання : </a:t>
            </a:r>
            <a:r>
              <a:rPr lang="uk-UA" b="0" dirty="0">
                <a:latin typeface="+mn-lt"/>
                <a:ea typeface="+mn-ea"/>
                <a:cs typeface="+mn-cs"/>
                <a:sym typeface="Calibri"/>
              </a:rPr>
              <a:t>підвищена чутливість до препаратів, що містять йод</a:t>
            </a:r>
          </a:p>
        </p:txBody>
      </p:sp>
      <p:pic>
        <p:nvPicPr>
          <p:cNvPr id="691" name="track 13.m4a" descr="track 13.m4a"/>
          <p:cNvPicPr>
            <a:picLocks/>
          </p:cNvPicPr>
          <p:nvPr>
            <a:audioFile r:link="rId3"/>
            <p:extLst>
              <p:ext uri="{DAA4B4D4-6D71-4841-9C94-3DE7FCFB9230}">
                <p14:media xmlns:p14="http://schemas.microsoft.com/office/powerpoint/2010/main" r:embed="rId2"/>
              </p:ext>
            </p:extLst>
          </p:nvPr>
        </p:nvPicPr>
        <p:blipFill>
          <a:blip r:embed="rId12"/>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69422"/>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892063" fill="hold"/>
                                        <p:tgtEl>
                                          <p:spTgt spid="69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7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67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676"/>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5" nodeType="afterEffect">
                                  <p:stCondLst>
                                    <p:cond delay="0"/>
                                  </p:stCondLst>
                                  <p:iterate>
                                    <p:tmAbs val="0"/>
                                  </p:iterate>
                                  <p:childTnLst>
                                    <p:set>
                                      <p:cBhvr>
                                        <p:cTn id="19" fill="hold"/>
                                        <p:tgtEl>
                                          <p:spTgt spid="66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6" nodeType="clickEffect">
                                  <p:stCondLst>
                                    <p:cond delay="0"/>
                                  </p:stCondLst>
                                  <p:iterate>
                                    <p:tmAbs val="0"/>
                                  </p:iterate>
                                  <p:childTnLst>
                                    <p:set>
                                      <p:cBhvr>
                                        <p:cTn id="23" fill="hold"/>
                                        <p:tgtEl>
                                          <p:spTgt spid="67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7" nodeType="clickEffect">
                                  <p:stCondLst>
                                    <p:cond delay="0"/>
                                  </p:stCondLst>
                                  <p:iterate>
                                    <p:tmAbs val="0"/>
                                  </p:iterate>
                                  <p:childTnLst>
                                    <p:set>
                                      <p:cBhvr>
                                        <p:cTn id="27" fill="hold"/>
                                        <p:tgtEl>
                                          <p:spTgt spid="672"/>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8" nodeType="afterEffect">
                                  <p:stCondLst>
                                    <p:cond delay="0"/>
                                  </p:stCondLst>
                                  <p:iterate>
                                    <p:tmAbs val="0"/>
                                  </p:iterate>
                                  <p:childTnLst>
                                    <p:set>
                                      <p:cBhvr>
                                        <p:cTn id="30" fill="hold"/>
                                        <p:tgtEl>
                                          <p:spTgt spid="68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9" nodeType="clickEffect">
                                  <p:stCondLst>
                                    <p:cond delay="0"/>
                                  </p:stCondLst>
                                  <p:iterate>
                                    <p:tmAbs val="0"/>
                                  </p:iterate>
                                  <p:childTnLst>
                                    <p:set>
                                      <p:cBhvr>
                                        <p:cTn id="34" fill="hold"/>
                                        <p:tgtEl>
                                          <p:spTgt spid="673"/>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10" nodeType="afterEffect">
                                  <p:stCondLst>
                                    <p:cond delay="0"/>
                                  </p:stCondLst>
                                  <p:iterate>
                                    <p:tmAbs val="0"/>
                                  </p:iterate>
                                  <p:childTnLst>
                                    <p:set>
                                      <p:cBhvr>
                                        <p:cTn id="37" fill="hold"/>
                                        <p:tgtEl>
                                          <p:spTgt spid="677"/>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11" nodeType="afterEffect">
                                  <p:stCondLst>
                                    <p:cond delay="0"/>
                                  </p:stCondLst>
                                  <p:iterate>
                                    <p:tmAbs val="0"/>
                                  </p:iterate>
                                  <p:childTnLst>
                                    <p:set>
                                      <p:cBhvr>
                                        <p:cTn id="40" fill="hold"/>
                                        <p:tgtEl>
                                          <p:spTgt spid="67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2" nodeType="clickEffect">
                                  <p:stCondLst>
                                    <p:cond delay="0"/>
                                  </p:stCondLst>
                                  <p:iterate>
                                    <p:tmAbs val="0"/>
                                  </p:iterate>
                                  <p:childTnLst>
                                    <p:set>
                                      <p:cBhvr>
                                        <p:cTn id="44" fill="hold"/>
                                        <p:tgtEl>
                                          <p:spTgt spid="6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5" fill="hold" display="0">
                  <p:stCondLst>
                    <p:cond delay="indefinite"/>
                  </p:stCondLst>
                </p:cTn>
                <p:tgtEl>
                  <p:spTgt spid="691"/>
                </p:tgtEl>
              </p:cMediaNode>
            </p:audio>
          </p:childTnLst>
        </p:cTn>
      </p:par>
    </p:tnLst>
    <p:bldLst>
      <p:bldP spid="669" grpId="5" animBg="1" advAuto="0"/>
      <p:bldP spid="670" grpId="2" animBg="1" advAuto="0"/>
      <p:bldP spid="671" grpId="6" animBg="1" advAuto="0"/>
      <p:bldP spid="672" grpId="7" animBg="1" advAuto="0"/>
      <p:bldP spid="673" grpId="9" animBg="1" advAuto="0"/>
      <p:bldP spid="674" grpId="11" animBg="1" advAuto="0"/>
      <p:bldP spid="675" grpId="3" animBg="1" advAuto="0"/>
      <p:bldP spid="676" grpId="4" animBg="1" advAuto="0"/>
      <p:bldP spid="677" grpId="10" animBg="1" advAuto="0"/>
      <p:bldP spid="684" grpId="8" animBg="1" advAuto="0"/>
      <p:bldP spid="690" grpId="12" animBg="1" advAuto="0"/>
    </p:bldLst>
  </p:timing>
  <p:extLst>
    <p:ext uri="{E180D4A7-C9FB-4DFB-919C-405C955672EB}">
      <p14:showEvtLst xmlns:p14="http://schemas.microsoft.com/office/powerpoint/2010/main">
        <p14:playEvt time="12" objId="691"/>
        <p14:stopEvt time="69422" objId="691"/>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Connecteur droit 6"/>
          <p:cNvSpPr/>
          <p:nvPr/>
        </p:nvSpPr>
        <p:spPr>
          <a:xfrm flipV="1">
            <a:off x="333406" y="198214"/>
            <a:ext cx="10182196" cy="30379"/>
          </a:xfrm>
          <a:prstGeom prst="line">
            <a:avLst/>
          </a:prstGeom>
          <a:ln w="203200">
            <a:solidFill>
              <a:srgbClr val="595959"/>
            </a:solidFill>
            <a:miter/>
          </a:ln>
        </p:spPr>
        <p:txBody>
          <a:bodyPr lIns="45718" tIns="45718" rIns="45718" bIns="45718"/>
          <a:lstStyle/>
          <a:p>
            <a:endParaRPr/>
          </a:p>
        </p:txBody>
      </p:sp>
      <p:sp>
        <p:nvSpPr>
          <p:cNvPr id="696" name="ZoneTexte 90"/>
          <p:cNvSpPr txBox="1"/>
          <p:nvPr/>
        </p:nvSpPr>
        <p:spPr>
          <a:xfrm>
            <a:off x="5677170" y="1220626"/>
            <a:ext cx="4572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mn-lt"/>
                <a:ea typeface="+mn-ea"/>
                <a:cs typeface="+mn-cs"/>
                <a:sym typeface="Calibri"/>
              </a:defRPr>
            </a:lvl1pPr>
          </a:lstStyle>
          <a:p>
            <a:r>
              <a:t> </a:t>
            </a:r>
          </a:p>
        </p:txBody>
      </p:sp>
      <p:pic>
        <p:nvPicPr>
          <p:cNvPr id="697" name="Graphique 33" descr="Graphique 33"/>
          <p:cNvPicPr>
            <a:picLocks noChangeAspect="1"/>
          </p:cNvPicPr>
          <p:nvPr/>
        </p:nvPicPr>
        <p:blipFill>
          <a:blip r:embed="rId6"/>
          <a:stretch>
            <a:fillRect/>
          </a:stretch>
        </p:blipFill>
        <p:spPr>
          <a:xfrm>
            <a:off x="-82007" y="9299"/>
            <a:ext cx="862515" cy="912573"/>
          </a:xfrm>
          <a:prstGeom prst="rect">
            <a:avLst/>
          </a:prstGeom>
          <a:ln w="12700">
            <a:miter lim="400000"/>
          </a:ln>
        </p:spPr>
      </p:pic>
      <p:sp>
        <p:nvSpPr>
          <p:cNvPr id="698" name="Rectangle : coins arrondis 10"/>
          <p:cNvSpPr/>
          <p:nvPr/>
        </p:nvSpPr>
        <p:spPr>
          <a:xfrm>
            <a:off x="167082" y="1648747"/>
            <a:ext cx="10344336" cy="5402461"/>
          </a:xfrm>
          <a:prstGeom prst="roundRect">
            <a:avLst>
              <a:gd name="adj" fmla="val 16667"/>
            </a:avLst>
          </a:prstGeom>
          <a:ln w="28575">
            <a:solidFill>
              <a:srgbClr val="B2E11B"/>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699" name="ZoneTexte 12"/>
          <p:cNvSpPr txBox="1"/>
          <p:nvPr/>
        </p:nvSpPr>
        <p:spPr>
          <a:xfrm>
            <a:off x="1372402" y="1412752"/>
            <a:ext cx="6884253" cy="400105"/>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2400" b="1">
                <a:solidFill>
                  <a:srgbClr val="FF0000"/>
                </a:solidFill>
              </a:defRPr>
            </a:lvl1pPr>
          </a:lstStyle>
          <a:p>
            <a:r>
              <a:rPr lang="uk-UA" sz="2000" dirty="0"/>
              <a:t>  Шприц для </a:t>
            </a:r>
            <a:r>
              <a:rPr lang="uk-UA" sz="2000" noProof="1"/>
              <a:t>самоін’єкцій</a:t>
            </a:r>
            <a:r>
              <a:rPr lang="uk-UA" sz="2000" dirty="0"/>
              <a:t> </a:t>
            </a:r>
            <a:r>
              <a:rPr lang="en-US" sz="2000" noProof="1"/>
              <a:t>Ineurope</a:t>
            </a:r>
            <a:r>
              <a:rPr lang="uk-UA" sz="2000" dirty="0"/>
              <a:t> (або інша модель)</a:t>
            </a:r>
          </a:p>
        </p:txBody>
      </p:sp>
      <p:sp>
        <p:nvSpPr>
          <p:cNvPr id="700" name="ZoneTexte 23"/>
          <p:cNvSpPr txBox="1"/>
          <p:nvPr/>
        </p:nvSpPr>
        <p:spPr>
          <a:xfrm>
            <a:off x="564697" y="2147673"/>
            <a:ext cx="7569160" cy="400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2400" b="1">
                <a:solidFill>
                  <a:srgbClr val="FF0000"/>
                </a:solidFill>
              </a:defRPr>
            </a:pPr>
            <a:r>
              <a:rPr lang="uk-UA" sz="2000" dirty="0"/>
              <a:t>Чому: </a:t>
            </a:r>
            <a:r>
              <a:rPr lang="uk-UA" sz="2000" dirty="0">
                <a:solidFill>
                  <a:srgbClr val="000000"/>
                </a:solidFill>
              </a:rPr>
              <a:t>отруєння нервово-паралітичною речовиною</a:t>
            </a:r>
          </a:p>
        </p:txBody>
      </p:sp>
      <p:sp>
        <p:nvSpPr>
          <p:cNvPr id="701" name="ZoneTexte 112"/>
          <p:cNvSpPr txBox="1"/>
          <p:nvPr/>
        </p:nvSpPr>
        <p:spPr>
          <a:xfrm>
            <a:off x="3436927" y="793432"/>
            <a:ext cx="4600078"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2400" b="1" spc="10">
                <a:solidFill>
                  <a:srgbClr val="FF0000"/>
                </a:solidFill>
              </a:defRPr>
            </a:lvl1pPr>
          </a:lstStyle>
          <a:p>
            <a:r>
              <a:rPr lang="uk-UA" dirty="0"/>
              <a:t>Лікувальні засоби і антидоти</a:t>
            </a:r>
          </a:p>
        </p:txBody>
      </p:sp>
      <p:grpSp>
        <p:nvGrpSpPr>
          <p:cNvPr id="706" name="Groupe 74"/>
          <p:cNvGrpSpPr/>
          <p:nvPr/>
        </p:nvGrpSpPr>
        <p:grpSpPr>
          <a:xfrm>
            <a:off x="9738919" y="90"/>
            <a:ext cx="980142" cy="366374"/>
            <a:chOff x="-13635" y="0"/>
            <a:chExt cx="980140" cy="366372"/>
          </a:xfrm>
        </p:grpSpPr>
        <p:grpSp>
          <p:nvGrpSpPr>
            <p:cNvPr id="704" name="Groupe 76"/>
            <p:cNvGrpSpPr/>
            <p:nvPr/>
          </p:nvGrpSpPr>
          <p:grpSpPr>
            <a:xfrm>
              <a:off x="-13635" y="15484"/>
              <a:ext cx="890945" cy="350888"/>
              <a:chOff x="-13635" y="0"/>
              <a:chExt cx="890944" cy="350887"/>
            </a:xfrm>
          </p:grpSpPr>
          <p:pic>
            <p:nvPicPr>
              <p:cNvPr id="702" name="Image 80" descr="Image 80"/>
              <p:cNvPicPr>
                <a:picLocks noChangeAspect="1"/>
              </p:cNvPicPr>
              <p:nvPr/>
            </p:nvPicPr>
            <p:blipFill>
              <a:blip r:embed="rId7"/>
              <a:srcRect t="15132" b="6287"/>
              <a:stretch>
                <a:fillRect/>
              </a:stretch>
            </p:blipFill>
            <p:spPr>
              <a:xfrm>
                <a:off x="38695" y="0"/>
                <a:ext cx="776276" cy="350887"/>
              </a:xfrm>
              <a:prstGeom prst="rect">
                <a:avLst/>
              </a:prstGeom>
              <a:ln w="12700" cap="flat">
                <a:noFill/>
                <a:miter lim="400000"/>
              </a:ln>
              <a:effectLst/>
            </p:spPr>
          </p:pic>
          <p:sp>
            <p:nvSpPr>
              <p:cNvPr id="703" name="ZoneTexte 81"/>
              <p:cNvSpPr/>
              <p:nvPr/>
            </p:nvSpPr>
            <p:spPr>
              <a:xfrm>
                <a:off x="-13635" y="335851"/>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705" name="ZoneTexte 78"/>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sp>
        <p:nvSpPr>
          <p:cNvPr id="707" name="ZoneTexte 62"/>
          <p:cNvSpPr txBox="1"/>
          <p:nvPr/>
        </p:nvSpPr>
        <p:spPr>
          <a:xfrm>
            <a:off x="506147" y="285919"/>
            <a:ext cx="9253754"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1140" algn="ctr" defTabSz="180975">
              <a:defRPr sz="2000" b="1" spc="-4"/>
            </a:lvl1pPr>
          </a:lstStyle>
          <a:p>
            <a:r>
              <a:rPr lang="uk-UA" sz="1800" dirty="0"/>
              <a:t>Першочерговий захист та запобіжні заходи у випадках ХБРЯ небезпеки</a:t>
            </a:r>
          </a:p>
        </p:txBody>
      </p:sp>
      <p:pic>
        <p:nvPicPr>
          <p:cNvPr id="708" name="Image 1" descr="Image 1"/>
          <p:cNvPicPr>
            <a:picLocks noChangeAspect="1"/>
          </p:cNvPicPr>
          <p:nvPr/>
        </p:nvPicPr>
        <p:blipFill>
          <a:blip r:embed="rId8"/>
          <a:stretch>
            <a:fillRect/>
          </a:stretch>
        </p:blipFill>
        <p:spPr>
          <a:xfrm>
            <a:off x="2546709" y="587094"/>
            <a:ext cx="912573" cy="912574"/>
          </a:xfrm>
          <a:prstGeom prst="rect">
            <a:avLst/>
          </a:prstGeom>
          <a:ln w="12700">
            <a:miter lim="400000"/>
          </a:ln>
        </p:spPr>
      </p:pic>
      <p:grpSp>
        <p:nvGrpSpPr>
          <p:cNvPr id="711" name="Organigramme : Connecteur 71"/>
          <p:cNvGrpSpPr/>
          <p:nvPr/>
        </p:nvGrpSpPr>
        <p:grpSpPr>
          <a:xfrm>
            <a:off x="38846" y="151280"/>
            <a:ext cx="687126" cy="639249"/>
            <a:chOff x="0" y="0"/>
            <a:chExt cx="687125" cy="639247"/>
          </a:xfrm>
        </p:grpSpPr>
        <p:sp>
          <p:nvSpPr>
            <p:cNvPr id="709" name="Овал"/>
            <p:cNvSpPr/>
            <p:nvPr/>
          </p:nvSpPr>
          <p:spPr>
            <a:xfrm>
              <a:off x="0" y="-1"/>
              <a:ext cx="687126" cy="639249"/>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710" name="13"/>
            <p:cNvSpPr txBox="1"/>
            <p:nvPr/>
          </p:nvSpPr>
          <p:spPr>
            <a:xfrm>
              <a:off x="146347" y="121503"/>
              <a:ext cx="394431" cy="396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2000">
                  <a:solidFill>
                    <a:srgbClr val="FFFFFF"/>
                  </a:solidFill>
                  <a:latin typeface="+mn-lt"/>
                  <a:ea typeface="+mn-ea"/>
                  <a:cs typeface="+mn-cs"/>
                  <a:sym typeface="Calibri"/>
                </a:defRPr>
              </a:lvl1pPr>
            </a:lstStyle>
            <a:p>
              <a:r>
                <a:t>13</a:t>
              </a:r>
            </a:p>
          </p:txBody>
        </p:sp>
      </p:grpSp>
      <p:pic>
        <p:nvPicPr>
          <p:cNvPr id="712" name="Image 1" descr="Image 1"/>
          <p:cNvPicPr>
            <a:picLocks noChangeAspect="1"/>
          </p:cNvPicPr>
          <p:nvPr/>
        </p:nvPicPr>
        <p:blipFill>
          <a:blip r:embed="rId9"/>
          <a:stretch>
            <a:fillRect/>
          </a:stretch>
        </p:blipFill>
        <p:spPr>
          <a:xfrm>
            <a:off x="8682228" y="1270998"/>
            <a:ext cx="665819" cy="646575"/>
          </a:xfrm>
          <a:prstGeom prst="rect">
            <a:avLst/>
          </a:prstGeom>
          <a:ln w="12700">
            <a:miter lim="400000"/>
          </a:ln>
        </p:spPr>
      </p:pic>
      <p:pic>
        <p:nvPicPr>
          <p:cNvPr id="713" name="Image 28" descr="Image 28"/>
          <p:cNvPicPr>
            <a:picLocks noChangeAspect="1"/>
          </p:cNvPicPr>
          <p:nvPr/>
        </p:nvPicPr>
        <p:blipFill>
          <a:blip r:embed="rId10"/>
          <a:stretch>
            <a:fillRect/>
          </a:stretch>
        </p:blipFill>
        <p:spPr>
          <a:xfrm rot="16200000">
            <a:off x="507025" y="1055974"/>
            <a:ext cx="1126758" cy="662902"/>
          </a:xfrm>
          <a:prstGeom prst="rect">
            <a:avLst/>
          </a:prstGeom>
          <a:ln>
            <a:solidFill>
              <a:srgbClr val="FF0000"/>
            </a:solidFill>
          </a:ln>
        </p:spPr>
      </p:pic>
      <p:pic>
        <p:nvPicPr>
          <p:cNvPr id="714" name="Image 29" descr="Image 29"/>
          <p:cNvPicPr>
            <a:picLocks noChangeAspect="1"/>
          </p:cNvPicPr>
          <p:nvPr/>
        </p:nvPicPr>
        <p:blipFill>
          <a:blip r:embed="rId11"/>
          <a:stretch>
            <a:fillRect/>
          </a:stretch>
        </p:blipFill>
        <p:spPr>
          <a:xfrm>
            <a:off x="8580032" y="5065469"/>
            <a:ext cx="1627649" cy="1396631"/>
          </a:xfrm>
          <a:prstGeom prst="rect">
            <a:avLst/>
          </a:prstGeom>
          <a:ln w="12700">
            <a:miter lim="400000"/>
          </a:ln>
        </p:spPr>
      </p:pic>
      <p:pic>
        <p:nvPicPr>
          <p:cNvPr id="715" name="Image 30" descr="Image 30"/>
          <p:cNvPicPr>
            <a:picLocks noChangeAspect="1"/>
          </p:cNvPicPr>
          <p:nvPr/>
        </p:nvPicPr>
        <p:blipFill>
          <a:blip r:embed="rId12"/>
          <a:stretch>
            <a:fillRect/>
          </a:stretch>
        </p:blipFill>
        <p:spPr>
          <a:xfrm>
            <a:off x="5188365" y="5126259"/>
            <a:ext cx="1583447" cy="1299707"/>
          </a:xfrm>
          <a:prstGeom prst="rect">
            <a:avLst/>
          </a:prstGeom>
          <a:ln w="12700">
            <a:miter lim="400000"/>
          </a:ln>
        </p:spPr>
      </p:pic>
      <p:pic>
        <p:nvPicPr>
          <p:cNvPr id="716" name="Image 31" descr="Image 31"/>
          <p:cNvPicPr>
            <a:picLocks noChangeAspect="1"/>
          </p:cNvPicPr>
          <p:nvPr/>
        </p:nvPicPr>
        <p:blipFill>
          <a:blip r:embed="rId13"/>
          <a:stretch>
            <a:fillRect/>
          </a:stretch>
        </p:blipFill>
        <p:spPr>
          <a:xfrm>
            <a:off x="1667293" y="5189563"/>
            <a:ext cx="1562431" cy="1272537"/>
          </a:xfrm>
          <a:prstGeom prst="rect">
            <a:avLst/>
          </a:prstGeom>
          <a:ln w="12700">
            <a:miter lim="400000"/>
          </a:ln>
        </p:spPr>
      </p:pic>
      <p:sp>
        <p:nvSpPr>
          <p:cNvPr id="717" name="ZoneTexte 32"/>
          <p:cNvSpPr txBox="1"/>
          <p:nvPr/>
        </p:nvSpPr>
        <p:spPr>
          <a:xfrm>
            <a:off x="11927812" y="883583"/>
            <a:ext cx="4572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mn-lt"/>
                <a:ea typeface="+mn-ea"/>
                <a:cs typeface="+mn-cs"/>
                <a:sym typeface="Calibri"/>
              </a:defRPr>
            </a:lvl1pPr>
          </a:lstStyle>
          <a:p>
            <a:r>
              <a:t> </a:t>
            </a:r>
          </a:p>
        </p:txBody>
      </p:sp>
      <p:pic>
        <p:nvPicPr>
          <p:cNvPr id="718" name="Image 37" descr="Image 37"/>
          <p:cNvPicPr>
            <a:picLocks noChangeAspect="1"/>
          </p:cNvPicPr>
          <p:nvPr/>
        </p:nvPicPr>
        <p:blipFill>
          <a:blip r:embed="rId10"/>
          <a:stretch>
            <a:fillRect/>
          </a:stretch>
        </p:blipFill>
        <p:spPr>
          <a:xfrm rot="16200000">
            <a:off x="230889" y="5405466"/>
            <a:ext cx="1356446" cy="798033"/>
          </a:xfrm>
          <a:prstGeom prst="rect">
            <a:avLst/>
          </a:prstGeom>
          <a:ln w="12700">
            <a:miter lim="400000"/>
          </a:ln>
        </p:spPr>
      </p:pic>
      <p:pic>
        <p:nvPicPr>
          <p:cNvPr id="719" name="Image 39" descr="Image 39"/>
          <p:cNvPicPr>
            <a:picLocks noChangeAspect="1"/>
          </p:cNvPicPr>
          <p:nvPr/>
        </p:nvPicPr>
        <p:blipFill>
          <a:blip r:embed="rId14"/>
          <a:stretch>
            <a:fillRect/>
          </a:stretch>
        </p:blipFill>
        <p:spPr>
          <a:xfrm>
            <a:off x="3442901" y="5191721"/>
            <a:ext cx="1608910" cy="1270379"/>
          </a:xfrm>
          <a:prstGeom prst="rect">
            <a:avLst/>
          </a:prstGeom>
          <a:ln w="12700">
            <a:miter lim="400000"/>
          </a:ln>
        </p:spPr>
      </p:pic>
      <p:sp>
        <p:nvSpPr>
          <p:cNvPr id="720" name="Rectangle 40"/>
          <p:cNvSpPr/>
          <p:nvPr/>
        </p:nvSpPr>
        <p:spPr>
          <a:xfrm>
            <a:off x="1658316" y="5178144"/>
            <a:ext cx="1555882" cy="1230083"/>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723" name="Organigramme : Connecteur 41"/>
          <p:cNvGrpSpPr/>
          <p:nvPr/>
        </p:nvGrpSpPr>
        <p:grpSpPr>
          <a:xfrm>
            <a:off x="6500748" y="5183213"/>
            <a:ext cx="218273" cy="197969"/>
            <a:chOff x="0" y="0"/>
            <a:chExt cx="218271" cy="197968"/>
          </a:xfrm>
        </p:grpSpPr>
        <p:sp>
          <p:nvSpPr>
            <p:cNvPr id="721" name="Овал"/>
            <p:cNvSpPr/>
            <p:nvPr/>
          </p:nvSpPr>
          <p:spPr>
            <a:xfrm>
              <a:off x="0" y="0"/>
              <a:ext cx="218272" cy="197969"/>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722" name="3"/>
            <p:cNvSpPr/>
            <p:nvPr/>
          </p:nvSpPr>
          <p:spPr>
            <a:xfrm>
              <a:off x="77685" y="98983"/>
              <a:ext cx="6290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200" b="1"/>
              </a:lvl1pPr>
            </a:lstStyle>
            <a:p>
              <a:r>
                <a:t>3</a:t>
              </a:r>
            </a:p>
          </p:txBody>
        </p:sp>
      </p:grpSp>
      <p:grpSp>
        <p:nvGrpSpPr>
          <p:cNvPr id="726" name="Organigramme : Connecteur 42"/>
          <p:cNvGrpSpPr/>
          <p:nvPr/>
        </p:nvGrpSpPr>
        <p:grpSpPr>
          <a:xfrm>
            <a:off x="9968393" y="5177609"/>
            <a:ext cx="131385" cy="161929"/>
            <a:chOff x="0" y="0"/>
            <a:chExt cx="131383" cy="161928"/>
          </a:xfrm>
        </p:grpSpPr>
        <p:sp>
          <p:nvSpPr>
            <p:cNvPr id="724" name="Овал"/>
            <p:cNvSpPr/>
            <p:nvPr/>
          </p:nvSpPr>
          <p:spPr>
            <a:xfrm>
              <a:off x="0" y="0"/>
              <a:ext cx="131384" cy="161929"/>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725" name="5"/>
            <p:cNvSpPr/>
            <p:nvPr/>
          </p:nvSpPr>
          <p:spPr>
            <a:xfrm>
              <a:off x="64959" y="80963"/>
              <a:ext cx="1270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200" b="1"/>
              </a:lvl1pPr>
            </a:lstStyle>
            <a:p>
              <a:r>
                <a:t>5</a:t>
              </a:r>
            </a:p>
          </p:txBody>
        </p:sp>
      </p:grpSp>
      <p:sp>
        <p:nvSpPr>
          <p:cNvPr id="727" name="Rectangle 43"/>
          <p:cNvSpPr/>
          <p:nvPr/>
        </p:nvSpPr>
        <p:spPr>
          <a:xfrm>
            <a:off x="8660633" y="5145056"/>
            <a:ext cx="1522674" cy="1279954"/>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28" name="Rectangle 44"/>
          <p:cNvSpPr/>
          <p:nvPr/>
        </p:nvSpPr>
        <p:spPr>
          <a:xfrm>
            <a:off x="5203499" y="5167503"/>
            <a:ext cx="1511050" cy="1210866"/>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729" name="Image 45" descr="Image 45"/>
          <p:cNvPicPr>
            <a:picLocks noChangeAspect="1"/>
          </p:cNvPicPr>
          <p:nvPr/>
        </p:nvPicPr>
        <p:blipFill>
          <a:blip r:embed="rId15"/>
          <a:stretch>
            <a:fillRect/>
          </a:stretch>
        </p:blipFill>
        <p:spPr>
          <a:xfrm>
            <a:off x="6904687" y="5154631"/>
            <a:ext cx="1546612" cy="1299707"/>
          </a:xfrm>
          <a:prstGeom prst="rect">
            <a:avLst/>
          </a:prstGeom>
          <a:ln w="12700">
            <a:miter lim="400000"/>
          </a:ln>
        </p:spPr>
      </p:pic>
      <p:grpSp>
        <p:nvGrpSpPr>
          <p:cNvPr id="732" name="Organigramme : Connecteur 46"/>
          <p:cNvGrpSpPr/>
          <p:nvPr/>
        </p:nvGrpSpPr>
        <p:grpSpPr>
          <a:xfrm>
            <a:off x="8148590" y="5235709"/>
            <a:ext cx="177877" cy="172735"/>
            <a:chOff x="0" y="0"/>
            <a:chExt cx="177876" cy="172734"/>
          </a:xfrm>
        </p:grpSpPr>
        <p:sp>
          <p:nvSpPr>
            <p:cNvPr id="730" name="Кружок"/>
            <p:cNvSpPr/>
            <p:nvPr/>
          </p:nvSpPr>
          <p:spPr>
            <a:xfrm>
              <a:off x="0" y="0"/>
              <a:ext cx="177877" cy="172735"/>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731" name="4"/>
            <p:cNvSpPr/>
            <p:nvPr/>
          </p:nvSpPr>
          <p:spPr>
            <a:xfrm>
              <a:off x="71768" y="86366"/>
              <a:ext cx="3433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200" b="1"/>
              </a:lvl1pPr>
            </a:lstStyle>
            <a:p>
              <a:r>
                <a:t>4</a:t>
              </a:r>
            </a:p>
          </p:txBody>
        </p:sp>
      </p:grpSp>
      <p:sp>
        <p:nvSpPr>
          <p:cNvPr id="733" name="Rectangle 47"/>
          <p:cNvSpPr/>
          <p:nvPr/>
        </p:nvSpPr>
        <p:spPr>
          <a:xfrm>
            <a:off x="6946151" y="5189563"/>
            <a:ext cx="1443406" cy="1218131"/>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34" name="ZoneTexte 48"/>
          <p:cNvSpPr txBox="1"/>
          <p:nvPr/>
        </p:nvSpPr>
        <p:spPr>
          <a:xfrm>
            <a:off x="1116125" y="6454336"/>
            <a:ext cx="2263078" cy="510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900" b="1"/>
            </a:lvl1pPr>
          </a:lstStyle>
          <a:p>
            <a:r>
              <a:rPr lang="uk-UA" dirty="0"/>
              <a:t>Потягніть за червону стрічку, щоби зняти запобіжник зі шприца для </a:t>
            </a:r>
            <a:r>
              <a:rPr lang="uk-UA" dirty="0" err="1"/>
              <a:t>самоін’єкції</a:t>
            </a:r>
            <a:endParaRPr lang="uk-UA" dirty="0"/>
          </a:p>
        </p:txBody>
      </p:sp>
      <p:sp>
        <p:nvSpPr>
          <p:cNvPr id="735" name="ZoneTexte 49"/>
          <p:cNvSpPr txBox="1"/>
          <p:nvPr/>
        </p:nvSpPr>
        <p:spPr>
          <a:xfrm>
            <a:off x="3505828" y="6423775"/>
            <a:ext cx="1545983" cy="548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000" b="1"/>
            </a:lvl1pPr>
          </a:lstStyle>
          <a:p>
            <a:r>
              <a:rPr lang="uk-UA" dirty="0"/>
              <a:t>Скрутіть шприц, щоб змішати розчин з медикаментом.</a:t>
            </a:r>
          </a:p>
        </p:txBody>
      </p:sp>
      <p:sp>
        <p:nvSpPr>
          <p:cNvPr id="736" name="ZoneTexte 50"/>
          <p:cNvSpPr txBox="1"/>
          <p:nvPr/>
        </p:nvSpPr>
        <p:spPr>
          <a:xfrm>
            <a:off x="8770439" y="6417698"/>
            <a:ext cx="1139236" cy="650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900" b="1"/>
            </a:lvl1pPr>
          </a:lstStyle>
          <a:p>
            <a:r>
              <a:rPr lang="uk-UA" dirty="0"/>
              <a:t>Притисніть та утримуйте протягом 10 секунд</a:t>
            </a:r>
          </a:p>
        </p:txBody>
      </p:sp>
      <p:sp>
        <p:nvSpPr>
          <p:cNvPr id="737" name="ZoneTexte 51"/>
          <p:cNvSpPr txBox="1"/>
          <p:nvPr/>
        </p:nvSpPr>
        <p:spPr>
          <a:xfrm>
            <a:off x="6884750" y="6425008"/>
            <a:ext cx="1730164" cy="5539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000">
                <a:latin typeface="Calibri Light"/>
                <a:ea typeface="Calibri Light"/>
                <a:cs typeface="Calibri Light"/>
                <a:sym typeface="Calibri Light"/>
              </a:defRPr>
            </a:lvl1pPr>
          </a:lstStyle>
          <a:p>
            <a:r>
              <a:rPr lang="uk-UA" b="1" dirty="0"/>
              <a:t>Введіть препарат, щільно притиснувши кінчик пристрою до  зовнішньої частини стегна</a:t>
            </a:r>
          </a:p>
        </p:txBody>
      </p:sp>
      <p:sp>
        <p:nvSpPr>
          <p:cNvPr id="738" name="ZoneTexte 52"/>
          <p:cNvSpPr txBox="1"/>
          <p:nvPr/>
        </p:nvSpPr>
        <p:spPr>
          <a:xfrm>
            <a:off x="5272313" y="6402290"/>
            <a:ext cx="1593759"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000" b="1"/>
            </a:lvl1pPr>
          </a:lstStyle>
          <a:p>
            <a:r>
              <a:rPr lang="uk-UA" dirty="0"/>
              <a:t>Зніміть запобіжний ковпачок.</a:t>
            </a:r>
          </a:p>
        </p:txBody>
      </p:sp>
      <p:sp>
        <p:nvSpPr>
          <p:cNvPr id="739" name="ZoneTexte 57"/>
          <p:cNvSpPr txBox="1"/>
          <p:nvPr/>
        </p:nvSpPr>
        <p:spPr>
          <a:xfrm>
            <a:off x="7091933" y="6227179"/>
            <a:ext cx="1267677" cy="218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800">
                <a:solidFill>
                  <a:srgbClr val="FF0000"/>
                </a:solidFill>
                <a:latin typeface="Calibri Light"/>
                <a:ea typeface="Calibri Light"/>
                <a:cs typeface="Calibri Light"/>
                <a:sym typeface="Calibri Light"/>
              </a:defRPr>
            </a:lvl1pPr>
          </a:lstStyle>
          <a:p>
            <a:r>
              <a:t>Inject through the clothing</a:t>
            </a:r>
          </a:p>
        </p:txBody>
      </p:sp>
      <p:sp>
        <p:nvSpPr>
          <p:cNvPr id="740" name="ZoneTexte 63"/>
          <p:cNvSpPr txBox="1"/>
          <p:nvPr/>
        </p:nvSpPr>
        <p:spPr>
          <a:xfrm>
            <a:off x="580247" y="2649241"/>
            <a:ext cx="9468171" cy="18466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900" b="1">
                <a:solidFill>
                  <a:srgbClr val="FF0000"/>
                </a:solidFill>
              </a:defRPr>
            </a:pPr>
            <a:r>
              <a:rPr lang="uk-UA" dirty="0">
                <a:latin typeface="+mn-lt"/>
              </a:rPr>
              <a:t>Коли</a:t>
            </a:r>
            <a:r>
              <a:rPr lang="uk-UA" b="0" dirty="0">
                <a:latin typeface="+mn-lt"/>
                <a:ea typeface="+mn-ea"/>
                <a:cs typeface="+mn-cs"/>
                <a:sym typeface="Calibri"/>
              </a:rPr>
              <a:t>:</a:t>
            </a:r>
          </a:p>
          <a:p>
            <a:pPr marL="171449" indent="-171449">
              <a:buSzPct val="100000"/>
              <a:buFont typeface="Arial"/>
              <a:buChar char="•"/>
              <a:defRPr sz="1900" b="1">
                <a:solidFill>
                  <a:srgbClr val="FF0000"/>
                </a:solidFill>
              </a:defRPr>
            </a:pPr>
            <a:r>
              <a:rPr lang="uk-UA" dirty="0">
                <a:latin typeface="+mn-lt"/>
              </a:rPr>
              <a:t>Ви особисто відчуваєте симптоми або помічаєте їх у оточуючих :  </a:t>
            </a:r>
            <a:r>
              <a:rPr lang="uk-UA" dirty="0">
                <a:solidFill>
                  <a:srgbClr val="000000"/>
                </a:solidFill>
                <a:latin typeface="+mn-lt"/>
              </a:rPr>
              <a:t>Подразнення очей та носа – </a:t>
            </a:r>
            <a:r>
              <a:rPr lang="uk-UA" noProof="1">
                <a:solidFill>
                  <a:srgbClr val="000000"/>
                </a:solidFill>
                <a:latin typeface="+mn-lt"/>
              </a:rPr>
              <a:t>Гіперсалівація</a:t>
            </a:r>
            <a:r>
              <a:rPr lang="uk-UA" dirty="0">
                <a:solidFill>
                  <a:srgbClr val="000000"/>
                </a:solidFill>
                <a:latin typeface="+mn-lt"/>
              </a:rPr>
              <a:t> (підвищене слиновиділення) – Ускладнення дихання – Звуження зіниць - Конвульсії – Раптовий колапс  </a:t>
            </a:r>
          </a:p>
          <a:p>
            <a:pPr marL="171449" indent="-171449">
              <a:buSzPct val="100000"/>
              <a:buFont typeface="Arial"/>
              <a:buChar char="•"/>
              <a:defRPr sz="1900" b="1">
                <a:solidFill>
                  <a:srgbClr val="FF0000"/>
                </a:solidFill>
              </a:defRPr>
            </a:pPr>
            <a:r>
              <a:rPr lang="uk-UA" dirty="0">
                <a:latin typeface="+mn-lt"/>
              </a:rPr>
              <a:t>Вірогідний вплив хімікатів на незахищену шкіру або дихальні шляхи</a:t>
            </a:r>
            <a:r>
              <a:rPr lang="uk-UA" dirty="0">
                <a:solidFill>
                  <a:srgbClr val="000000"/>
                </a:solidFill>
                <a:latin typeface="+mn-lt"/>
              </a:rPr>
              <a:t>, і немає очевидних даних щодо хімічного реагенту. Якщо є сумніви: введіть </a:t>
            </a:r>
            <a:r>
              <a:rPr lang="uk-UA" dirty="0" err="1">
                <a:solidFill>
                  <a:srgbClr val="000000"/>
                </a:solidFill>
                <a:latin typeface="+mn-lt"/>
              </a:rPr>
              <a:t>Ineurope</a:t>
            </a:r>
            <a:r>
              <a:rPr lang="uk-UA" dirty="0">
                <a:solidFill>
                  <a:srgbClr val="000000"/>
                </a:solidFill>
                <a:latin typeface="+mn-lt"/>
              </a:rPr>
              <a:t>.</a:t>
            </a:r>
          </a:p>
        </p:txBody>
      </p:sp>
      <p:sp>
        <p:nvSpPr>
          <p:cNvPr id="741" name="Rectangle 65"/>
          <p:cNvSpPr/>
          <p:nvPr/>
        </p:nvSpPr>
        <p:spPr>
          <a:xfrm>
            <a:off x="3479689" y="5177610"/>
            <a:ext cx="1530030" cy="1230083"/>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42" name="ZoneTexte 66"/>
          <p:cNvSpPr txBox="1"/>
          <p:nvPr/>
        </p:nvSpPr>
        <p:spPr>
          <a:xfrm>
            <a:off x="623524" y="4610190"/>
            <a:ext cx="4912905"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400" b="1">
                <a:solidFill>
                  <a:srgbClr val="FF0000"/>
                </a:solidFill>
              </a:defRPr>
            </a:lvl1pPr>
          </a:lstStyle>
          <a:p>
            <a:r>
              <a:rPr lang="uk-UA" dirty="0"/>
              <a:t>Як: (для </a:t>
            </a:r>
            <a:r>
              <a:rPr lang="en-US" noProof="1"/>
              <a:t>Ineurope</a:t>
            </a:r>
            <a:r>
              <a:rPr dirty="0"/>
              <a:t>)</a:t>
            </a:r>
          </a:p>
        </p:txBody>
      </p:sp>
      <p:sp>
        <p:nvSpPr>
          <p:cNvPr id="743" name="Triangle isocèle 68"/>
          <p:cNvSpPr/>
          <p:nvPr/>
        </p:nvSpPr>
        <p:spPr>
          <a:xfrm rot="5400000">
            <a:off x="3268159" y="5740525"/>
            <a:ext cx="167396" cy="153037"/>
          </a:xfrm>
          <a:prstGeom prst="triangle">
            <a:avLst/>
          </a:prstGeom>
          <a:solidFill>
            <a:srgbClr val="FF0000"/>
          </a:solidFill>
          <a:ln w="12700">
            <a:solidFill>
              <a:srgbClr val="32538F"/>
            </a:solidFill>
            <a:miter/>
          </a:ln>
        </p:spPr>
        <p:txBody>
          <a:bodyPr lIns="45718" tIns="45718" rIns="45718" bIns="45718" anchor="ctr"/>
          <a:lstStyle/>
          <a:p>
            <a:pPr>
              <a:defRPr sz="1500">
                <a:solidFill>
                  <a:srgbClr val="FFFFFF"/>
                </a:solidFill>
                <a:latin typeface="+mn-lt"/>
                <a:ea typeface="+mn-ea"/>
                <a:cs typeface="+mn-cs"/>
                <a:sym typeface="Calibri"/>
              </a:defRPr>
            </a:pPr>
            <a:endParaRPr/>
          </a:p>
        </p:txBody>
      </p:sp>
      <p:sp>
        <p:nvSpPr>
          <p:cNvPr id="744" name="Triangle isocèle 83"/>
          <p:cNvSpPr/>
          <p:nvPr/>
        </p:nvSpPr>
        <p:spPr>
          <a:xfrm rot="5400000">
            <a:off x="5070245" y="5749311"/>
            <a:ext cx="167396" cy="153038"/>
          </a:xfrm>
          <a:prstGeom prst="triangle">
            <a:avLst/>
          </a:prstGeom>
          <a:solidFill>
            <a:srgbClr val="FF0000"/>
          </a:solidFill>
          <a:ln w="12700">
            <a:solidFill>
              <a:srgbClr val="32538F"/>
            </a:solidFill>
            <a:miter/>
          </a:ln>
        </p:spPr>
        <p:txBody>
          <a:bodyPr lIns="45718" tIns="45718" rIns="45718" bIns="45718" anchor="ctr"/>
          <a:lstStyle/>
          <a:p>
            <a:pPr>
              <a:defRPr sz="1500">
                <a:solidFill>
                  <a:srgbClr val="FFFFFF"/>
                </a:solidFill>
                <a:latin typeface="+mn-lt"/>
                <a:ea typeface="+mn-ea"/>
                <a:cs typeface="+mn-cs"/>
                <a:sym typeface="Calibri"/>
              </a:defRPr>
            </a:pPr>
            <a:endParaRPr/>
          </a:p>
        </p:txBody>
      </p:sp>
      <p:sp>
        <p:nvSpPr>
          <p:cNvPr id="745" name="Triangle isocèle 84"/>
          <p:cNvSpPr/>
          <p:nvPr/>
        </p:nvSpPr>
        <p:spPr>
          <a:xfrm rot="5400000">
            <a:off x="6755332" y="5740965"/>
            <a:ext cx="167397" cy="153037"/>
          </a:xfrm>
          <a:prstGeom prst="triangle">
            <a:avLst/>
          </a:prstGeom>
          <a:solidFill>
            <a:srgbClr val="FF0000"/>
          </a:solidFill>
          <a:ln w="12700">
            <a:solidFill>
              <a:srgbClr val="32538F"/>
            </a:solidFill>
            <a:miter/>
          </a:ln>
        </p:spPr>
        <p:txBody>
          <a:bodyPr lIns="45718" tIns="45718" rIns="45718" bIns="45718" anchor="ctr"/>
          <a:lstStyle/>
          <a:p>
            <a:pPr>
              <a:defRPr sz="1500">
                <a:solidFill>
                  <a:srgbClr val="FFFFFF"/>
                </a:solidFill>
                <a:latin typeface="+mn-lt"/>
                <a:ea typeface="+mn-ea"/>
                <a:cs typeface="+mn-cs"/>
                <a:sym typeface="Calibri"/>
              </a:defRPr>
            </a:pPr>
            <a:endParaRPr/>
          </a:p>
        </p:txBody>
      </p:sp>
      <p:sp>
        <p:nvSpPr>
          <p:cNvPr id="746" name="Triangle isocèle 85"/>
          <p:cNvSpPr/>
          <p:nvPr/>
        </p:nvSpPr>
        <p:spPr>
          <a:xfrm rot="5400000">
            <a:off x="8466057" y="5749312"/>
            <a:ext cx="167397" cy="153038"/>
          </a:xfrm>
          <a:prstGeom prst="triangle">
            <a:avLst/>
          </a:prstGeom>
          <a:solidFill>
            <a:srgbClr val="FF0000"/>
          </a:solidFill>
          <a:ln w="12700">
            <a:solidFill>
              <a:srgbClr val="32538F"/>
            </a:solidFill>
            <a:miter/>
          </a:ln>
        </p:spPr>
        <p:txBody>
          <a:bodyPr lIns="45718" tIns="45718" rIns="45718" bIns="45718" anchor="ctr"/>
          <a:lstStyle/>
          <a:p>
            <a:pPr>
              <a:defRPr sz="1500">
                <a:solidFill>
                  <a:srgbClr val="FFFFFF"/>
                </a:solidFill>
                <a:latin typeface="+mn-lt"/>
                <a:ea typeface="+mn-ea"/>
                <a:cs typeface="+mn-cs"/>
                <a:sym typeface="Calibri"/>
              </a:defRPr>
            </a:pPr>
            <a:endParaRPr/>
          </a:p>
        </p:txBody>
      </p:sp>
      <p:sp>
        <p:nvSpPr>
          <p:cNvPr id="747" name="Rectangle 86"/>
          <p:cNvSpPr/>
          <p:nvPr/>
        </p:nvSpPr>
        <p:spPr>
          <a:xfrm>
            <a:off x="510093" y="2693578"/>
            <a:ext cx="9559611" cy="1780672"/>
          </a:xfrm>
          <a:prstGeom prst="rect">
            <a:avLst/>
          </a:prstGeom>
          <a:ln w="28575">
            <a:solidFill>
              <a:srgbClr val="FF000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748" name="track 14.m4a" descr="track 14.m4a"/>
          <p:cNvPicPr>
            <a:picLocks/>
          </p:cNvPicPr>
          <p:nvPr>
            <a:audioFile r:link="rId3"/>
            <p:extLst>
              <p:ext uri="{DAA4B4D4-6D71-4841-9C94-3DE7FCFB9230}">
                <p14:media xmlns:p14="http://schemas.microsoft.com/office/powerpoint/2010/main" r:embed="rId2"/>
              </p:ext>
            </p:extLst>
          </p:nvPr>
        </p:nvPicPr>
        <p:blipFill>
          <a:blip r:embed="rId16"/>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11509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960453" fill="hold"/>
                                        <p:tgtEl>
                                          <p:spTgt spid="74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7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740">
                                            <p:bg/>
                                          </p:spTgt>
                                        </p:tgtEl>
                                        <p:attrNameLst>
                                          <p:attrName>style.visibility</p:attrName>
                                        </p:attrNameLst>
                                      </p:cBhvr>
                                      <p:to>
                                        <p:strVal val="visible"/>
                                      </p:to>
                                    </p:set>
                                  </p:childTnLst>
                                </p:cTn>
                              </p:par>
                              <p:par>
                                <p:cTn id="15" presetID="1" presetClass="entr" presetSubtype="0" fill="hold" grpId="3" nodeType="withEffect">
                                  <p:stCondLst>
                                    <p:cond delay="0"/>
                                  </p:stCondLst>
                                  <p:iterate>
                                    <p:tmAbs val="0"/>
                                  </p:iterate>
                                  <p:childTnLst>
                                    <p:set>
                                      <p:cBhvr>
                                        <p:cTn id="16" fill="hold"/>
                                        <p:tgtEl>
                                          <p:spTgt spid="740">
                                            <p:txEl>
                                              <p:pRg st="0" end="0"/>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3" nodeType="afterEffect">
                                  <p:stCondLst>
                                    <p:cond delay="0"/>
                                  </p:stCondLst>
                                  <p:iterate>
                                    <p:tmAbs val="0"/>
                                  </p:iterate>
                                  <p:childTnLst>
                                    <p:set>
                                      <p:cBhvr>
                                        <p:cTn id="19" fill="hold"/>
                                        <p:tgtEl>
                                          <p:spTgt spid="740">
                                            <p:txEl>
                                              <p:pRg st="1" end="1"/>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4" nodeType="afterEffect">
                                  <p:stCondLst>
                                    <p:cond delay="0"/>
                                  </p:stCondLst>
                                  <p:iterate>
                                    <p:tmAbs val="0"/>
                                  </p:iterate>
                                  <p:childTnLst>
                                    <p:set>
                                      <p:cBhvr>
                                        <p:cTn id="22" fill="hold"/>
                                        <p:tgtEl>
                                          <p:spTgt spid="7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3" nodeType="clickEffect">
                                  <p:stCondLst>
                                    <p:cond delay="0"/>
                                  </p:stCondLst>
                                  <p:iterate>
                                    <p:tmAbs val="0"/>
                                  </p:iterate>
                                  <p:childTnLst>
                                    <p:set>
                                      <p:cBhvr>
                                        <p:cTn id="26" fill="hold"/>
                                        <p:tgtEl>
                                          <p:spTgt spid="74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5" nodeType="clickEffect">
                                  <p:stCondLst>
                                    <p:cond delay="0"/>
                                  </p:stCondLst>
                                  <p:iterate>
                                    <p:tmAbs val="0"/>
                                  </p:iterate>
                                  <p:childTnLst>
                                    <p:set>
                                      <p:cBhvr>
                                        <p:cTn id="30" fill="hold"/>
                                        <p:tgtEl>
                                          <p:spTgt spid="742"/>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6" nodeType="afterEffect">
                                  <p:stCondLst>
                                    <p:cond delay="0"/>
                                  </p:stCondLst>
                                  <p:iterate>
                                    <p:tmAbs val="0"/>
                                  </p:iterate>
                                  <p:childTnLst>
                                    <p:set>
                                      <p:cBhvr>
                                        <p:cTn id="33" fill="hold"/>
                                        <p:tgtEl>
                                          <p:spTgt spid="7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7" nodeType="clickEffect">
                                  <p:stCondLst>
                                    <p:cond delay="0"/>
                                  </p:stCondLst>
                                  <p:iterate>
                                    <p:tmAbs val="0"/>
                                  </p:iterate>
                                  <p:childTnLst>
                                    <p:set>
                                      <p:cBhvr>
                                        <p:cTn id="37" fill="hold"/>
                                        <p:tgtEl>
                                          <p:spTgt spid="716"/>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8" nodeType="afterEffect">
                                  <p:stCondLst>
                                    <p:cond delay="0"/>
                                  </p:stCondLst>
                                  <p:iterate>
                                    <p:tmAbs val="0"/>
                                  </p:iterate>
                                  <p:childTnLst>
                                    <p:set>
                                      <p:cBhvr>
                                        <p:cTn id="40" fill="hold"/>
                                        <p:tgtEl>
                                          <p:spTgt spid="720"/>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9" nodeType="afterEffect">
                                  <p:stCondLst>
                                    <p:cond delay="0"/>
                                  </p:stCondLst>
                                  <p:iterate>
                                    <p:tmAbs val="0"/>
                                  </p:iterate>
                                  <p:childTnLst>
                                    <p:set>
                                      <p:cBhvr>
                                        <p:cTn id="43" fill="hold"/>
                                        <p:tgtEl>
                                          <p:spTgt spid="73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10" nodeType="clickEffect">
                                  <p:stCondLst>
                                    <p:cond delay="0"/>
                                  </p:stCondLst>
                                  <p:iterate>
                                    <p:tmAbs val="0"/>
                                  </p:iterate>
                                  <p:childTnLst>
                                    <p:set>
                                      <p:cBhvr>
                                        <p:cTn id="47" fill="hold"/>
                                        <p:tgtEl>
                                          <p:spTgt spid="719"/>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11" nodeType="afterEffect">
                                  <p:stCondLst>
                                    <p:cond delay="0"/>
                                  </p:stCondLst>
                                  <p:iterate>
                                    <p:tmAbs val="0"/>
                                  </p:iterate>
                                  <p:childTnLst>
                                    <p:set>
                                      <p:cBhvr>
                                        <p:cTn id="50" fill="hold"/>
                                        <p:tgtEl>
                                          <p:spTgt spid="735"/>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12" nodeType="afterEffect">
                                  <p:stCondLst>
                                    <p:cond delay="0"/>
                                  </p:stCondLst>
                                  <p:iterate>
                                    <p:tmAbs val="0"/>
                                  </p:iterate>
                                  <p:childTnLst>
                                    <p:set>
                                      <p:cBhvr>
                                        <p:cTn id="53" fill="hold"/>
                                        <p:tgtEl>
                                          <p:spTgt spid="741"/>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13" nodeType="afterEffect">
                                  <p:stCondLst>
                                    <p:cond delay="0"/>
                                  </p:stCondLst>
                                  <p:iterate>
                                    <p:tmAbs val="0"/>
                                  </p:iterate>
                                  <p:childTnLst>
                                    <p:set>
                                      <p:cBhvr>
                                        <p:cTn id="56" fill="hold"/>
                                        <p:tgtEl>
                                          <p:spTgt spid="7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4" nodeType="clickEffect">
                                  <p:stCondLst>
                                    <p:cond delay="0"/>
                                  </p:stCondLst>
                                  <p:iterate>
                                    <p:tmAbs val="0"/>
                                  </p:iterate>
                                  <p:childTnLst>
                                    <p:set>
                                      <p:cBhvr>
                                        <p:cTn id="60" fill="hold"/>
                                        <p:tgtEl>
                                          <p:spTgt spid="71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15" nodeType="afterEffect">
                                  <p:stCondLst>
                                    <p:cond delay="0"/>
                                  </p:stCondLst>
                                  <p:iterate>
                                    <p:tmAbs val="0"/>
                                  </p:iterate>
                                  <p:childTnLst>
                                    <p:set>
                                      <p:cBhvr>
                                        <p:cTn id="63" fill="hold"/>
                                        <p:tgtEl>
                                          <p:spTgt spid="723"/>
                                        </p:tgtEl>
                                        <p:attrNameLst>
                                          <p:attrName>style.visibility</p:attrName>
                                        </p:attrNameLst>
                                      </p:cBhvr>
                                      <p:to>
                                        <p:strVal val="visible"/>
                                      </p:to>
                                    </p:set>
                                  </p:childTnLst>
                                </p:cTn>
                              </p:par>
                            </p:childTnLst>
                          </p:cTn>
                        </p:par>
                        <p:par>
                          <p:cTn id="64" fill="hold">
                            <p:stCondLst>
                              <p:cond delay="0"/>
                            </p:stCondLst>
                            <p:childTnLst>
                              <p:par>
                                <p:cTn id="65" presetID="1" presetClass="entr" presetSubtype="0" fill="hold" grpId="16" nodeType="afterEffect">
                                  <p:stCondLst>
                                    <p:cond delay="0"/>
                                  </p:stCondLst>
                                  <p:iterate>
                                    <p:tmAbs val="0"/>
                                  </p:iterate>
                                  <p:childTnLst>
                                    <p:set>
                                      <p:cBhvr>
                                        <p:cTn id="66" fill="hold"/>
                                        <p:tgtEl>
                                          <p:spTgt spid="728"/>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grpId="17" nodeType="afterEffect">
                                  <p:stCondLst>
                                    <p:cond delay="0"/>
                                  </p:stCondLst>
                                  <p:iterate>
                                    <p:tmAbs val="0"/>
                                  </p:iterate>
                                  <p:childTnLst>
                                    <p:set>
                                      <p:cBhvr>
                                        <p:cTn id="69" fill="hold"/>
                                        <p:tgtEl>
                                          <p:spTgt spid="744"/>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grpId="18" nodeType="afterEffect">
                                  <p:stCondLst>
                                    <p:cond delay="0"/>
                                  </p:stCondLst>
                                  <p:iterate>
                                    <p:tmAbs val="0"/>
                                  </p:iterate>
                                  <p:childTnLst>
                                    <p:set>
                                      <p:cBhvr>
                                        <p:cTn id="72" fill="hold"/>
                                        <p:tgtEl>
                                          <p:spTgt spid="73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19" nodeType="clickEffect">
                                  <p:stCondLst>
                                    <p:cond delay="0"/>
                                  </p:stCondLst>
                                  <p:iterate>
                                    <p:tmAbs val="0"/>
                                  </p:iterate>
                                  <p:childTnLst>
                                    <p:set>
                                      <p:cBhvr>
                                        <p:cTn id="76" fill="hold"/>
                                        <p:tgtEl>
                                          <p:spTgt spid="729"/>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grpId="20" nodeType="afterEffect">
                                  <p:stCondLst>
                                    <p:cond delay="0"/>
                                  </p:stCondLst>
                                  <p:iterate>
                                    <p:tmAbs val="0"/>
                                  </p:iterate>
                                  <p:childTnLst>
                                    <p:set>
                                      <p:cBhvr>
                                        <p:cTn id="79" fill="hold"/>
                                        <p:tgtEl>
                                          <p:spTgt spid="732"/>
                                        </p:tgtEl>
                                        <p:attrNameLst>
                                          <p:attrName>style.visibility</p:attrName>
                                        </p:attrNameLst>
                                      </p:cBhvr>
                                      <p:to>
                                        <p:strVal val="visible"/>
                                      </p:to>
                                    </p:set>
                                  </p:childTnLst>
                                </p:cTn>
                              </p:par>
                            </p:childTnLst>
                          </p:cTn>
                        </p:par>
                        <p:par>
                          <p:cTn id="80" fill="hold">
                            <p:stCondLst>
                              <p:cond delay="0"/>
                            </p:stCondLst>
                            <p:childTnLst>
                              <p:par>
                                <p:cTn id="81" presetID="1" presetClass="entr" presetSubtype="0" fill="hold" grpId="21" nodeType="afterEffect">
                                  <p:stCondLst>
                                    <p:cond delay="0"/>
                                  </p:stCondLst>
                                  <p:iterate>
                                    <p:tmAbs val="0"/>
                                  </p:iterate>
                                  <p:childTnLst>
                                    <p:set>
                                      <p:cBhvr>
                                        <p:cTn id="82" fill="hold"/>
                                        <p:tgtEl>
                                          <p:spTgt spid="733"/>
                                        </p:tgtEl>
                                        <p:attrNameLst>
                                          <p:attrName>style.visibility</p:attrName>
                                        </p:attrNameLst>
                                      </p:cBhvr>
                                      <p:to>
                                        <p:strVal val="visible"/>
                                      </p:to>
                                    </p:set>
                                  </p:childTnLst>
                                </p:cTn>
                              </p:par>
                            </p:childTnLst>
                          </p:cTn>
                        </p:par>
                        <p:par>
                          <p:cTn id="83" fill="hold">
                            <p:stCondLst>
                              <p:cond delay="0"/>
                            </p:stCondLst>
                            <p:childTnLst>
                              <p:par>
                                <p:cTn id="84" presetID="1" presetClass="entr" presetSubtype="0" fill="hold" grpId="22" nodeType="afterEffect">
                                  <p:stCondLst>
                                    <p:cond delay="0"/>
                                  </p:stCondLst>
                                  <p:iterate>
                                    <p:tmAbs val="0"/>
                                  </p:iterate>
                                  <p:childTnLst>
                                    <p:set>
                                      <p:cBhvr>
                                        <p:cTn id="85" fill="hold"/>
                                        <p:tgtEl>
                                          <p:spTgt spid="739"/>
                                        </p:tgtEl>
                                        <p:attrNameLst>
                                          <p:attrName>style.visibility</p:attrName>
                                        </p:attrNameLst>
                                      </p:cBhvr>
                                      <p:to>
                                        <p:strVal val="visible"/>
                                      </p:to>
                                    </p:set>
                                  </p:childTnLst>
                                </p:cTn>
                              </p:par>
                            </p:childTnLst>
                          </p:cTn>
                        </p:par>
                        <p:par>
                          <p:cTn id="86" fill="hold">
                            <p:stCondLst>
                              <p:cond delay="0"/>
                            </p:stCondLst>
                            <p:childTnLst>
                              <p:par>
                                <p:cTn id="87" presetID="1" presetClass="entr" presetSubtype="0" fill="hold" grpId="23" nodeType="afterEffect">
                                  <p:stCondLst>
                                    <p:cond delay="0"/>
                                  </p:stCondLst>
                                  <p:iterate>
                                    <p:tmAbs val="0"/>
                                  </p:iterate>
                                  <p:childTnLst>
                                    <p:set>
                                      <p:cBhvr>
                                        <p:cTn id="88" fill="hold"/>
                                        <p:tgtEl>
                                          <p:spTgt spid="745"/>
                                        </p:tgtEl>
                                        <p:attrNameLst>
                                          <p:attrName>style.visibility</p:attrName>
                                        </p:attrNameLst>
                                      </p:cBhvr>
                                      <p:to>
                                        <p:strVal val="visible"/>
                                      </p:to>
                                    </p:set>
                                  </p:childTnLst>
                                </p:cTn>
                              </p:par>
                            </p:childTnLst>
                          </p:cTn>
                        </p:par>
                        <p:par>
                          <p:cTn id="89" fill="hold">
                            <p:stCondLst>
                              <p:cond delay="0"/>
                            </p:stCondLst>
                            <p:childTnLst>
                              <p:par>
                                <p:cTn id="90" presetID="1" presetClass="entr" presetSubtype="0" fill="hold" grpId="24" nodeType="afterEffect">
                                  <p:stCondLst>
                                    <p:cond delay="0"/>
                                  </p:stCondLst>
                                  <p:iterate>
                                    <p:tmAbs val="0"/>
                                  </p:iterate>
                                  <p:childTnLst>
                                    <p:set>
                                      <p:cBhvr>
                                        <p:cTn id="91" fill="hold"/>
                                        <p:tgtEl>
                                          <p:spTgt spid="73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25" nodeType="clickEffect">
                                  <p:stCondLst>
                                    <p:cond delay="0"/>
                                  </p:stCondLst>
                                  <p:iterate>
                                    <p:tmAbs val="0"/>
                                  </p:iterate>
                                  <p:childTnLst>
                                    <p:set>
                                      <p:cBhvr>
                                        <p:cTn id="95" fill="hold"/>
                                        <p:tgtEl>
                                          <p:spTgt spid="714"/>
                                        </p:tgtEl>
                                        <p:attrNameLst>
                                          <p:attrName>style.visibility</p:attrName>
                                        </p:attrNameLst>
                                      </p:cBhvr>
                                      <p:to>
                                        <p:strVal val="visible"/>
                                      </p:to>
                                    </p:set>
                                  </p:childTnLst>
                                </p:cTn>
                              </p:par>
                            </p:childTnLst>
                          </p:cTn>
                        </p:par>
                        <p:par>
                          <p:cTn id="96" fill="hold">
                            <p:stCondLst>
                              <p:cond delay="0"/>
                            </p:stCondLst>
                            <p:childTnLst>
                              <p:par>
                                <p:cTn id="97" presetID="1" presetClass="entr" presetSubtype="0" fill="hold" grpId="26" nodeType="afterEffect">
                                  <p:stCondLst>
                                    <p:cond delay="0"/>
                                  </p:stCondLst>
                                  <p:iterate>
                                    <p:tmAbs val="0"/>
                                  </p:iterate>
                                  <p:childTnLst>
                                    <p:set>
                                      <p:cBhvr>
                                        <p:cTn id="98" fill="hold"/>
                                        <p:tgtEl>
                                          <p:spTgt spid="726"/>
                                        </p:tgtEl>
                                        <p:attrNameLst>
                                          <p:attrName>style.visibility</p:attrName>
                                        </p:attrNameLst>
                                      </p:cBhvr>
                                      <p:to>
                                        <p:strVal val="visible"/>
                                      </p:to>
                                    </p:set>
                                  </p:childTnLst>
                                </p:cTn>
                              </p:par>
                            </p:childTnLst>
                          </p:cTn>
                        </p:par>
                        <p:par>
                          <p:cTn id="99" fill="hold">
                            <p:stCondLst>
                              <p:cond delay="0"/>
                            </p:stCondLst>
                            <p:childTnLst>
                              <p:par>
                                <p:cTn id="100" presetID="1" presetClass="entr" presetSubtype="0" fill="hold" grpId="27" nodeType="afterEffect">
                                  <p:stCondLst>
                                    <p:cond delay="0"/>
                                  </p:stCondLst>
                                  <p:iterate>
                                    <p:tmAbs val="0"/>
                                  </p:iterate>
                                  <p:childTnLst>
                                    <p:set>
                                      <p:cBhvr>
                                        <p:cTn id="101" fill="hold"/>
                                        <p:tgtEl>
                                          <p:spTgt spid="727"/>
                                        </p:tgtEl>
                                        <p:attrNameLst>
                                          <p:attrName>style.visibility</p:attrName>
                                        </p:attrNameLst>
                                      </p:cBhvr>
                                      <p:to>
                                        <p:strVal val="visible"/>
                                      </p:to>
                                    </p:set>
                                  </p:childTnLst>
                                </p:cTn>
                              </p:par>
                            </p:childTnLst>
                          </p:cTn>
                        </p:par>
                        <p:par>
                          <p:cTn id="102" fill="hold">
                            <p:stCondLst>
                              <p:cond delay="0"/>
                            </p:stCondLst>
                            <p:childTnLst>
                              <p:par>
                                <p:cTn id="103" presetID="1" presetClass="entr" presetSubtype="0" fill="hold" grpId="28" nodeType="afterEffect">
                                  <p:stCondLst>
                                    <p:cond delay="0"/>
                                  </p:stCondLst>
                                  <p:iterate>
                                    <p:tmAbs val="0"/>
                                  </p:iterate>
                                  <p:childTnLst>
                                    <p:set>
                                      <p:cBhvr>
                                        <p:cTn id="104" fill="hold"/>
                                        <p:tgtEl>
                                          <p:spTgt spid="736"/>
                                        </p:tgtEl>
                                        <p:attrNameLst>
                                          <p:attrName>style.visibility</p:attrName>
                                        </p:attrNameLst>
                                      </p:cBhvr>
                                      <p:to>
                                        <p:strVal val="visible"/>
                                      </p:to>
                                    </p:set>
                                  </p:childTnLst>
                                </p:cTn>
                              </p:par>
                            </p:childTnLst>
                          </p:cTn>
                        </p:par>
                        <p:par>
                          <p:cTn id="105" fill="hold">
                            <p:stCondLst>
                              <p:cond delay="0"/>
                            </p:stCondLst>
                            <p:childTnLst>
                              <p:par>
                                <p:cTn id="106" presetID="1" presetClass="entr" presetSubtype="0" fill="hold" grpId="29" nodeType="afterEffect">
                                  <p:stCondLst>
                                    <p:cond delay="0"/>
                                  </p:stCondLst>
                                  <p:iterate>
                                    <p:tmAbs val="0"/>
                                  </p:iterate>
                                  <p:childTnLst>
                                    <p:set>
                                      <p:cBhvr>
                                        <p:cTn id="107" fill="hold"/>
                                        <p:tgtEl>
                                          <p:spTgt spid="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8" fill="hold" display="0">
                  <p:stCondLst>
                    <p:cond delay="indefinite"/>
                  </p:stCondLst>
                </p:cTn>
                <p:tgtEl>
                  <p:spTgt spid="748"/>
                </p:tgtEl>
              </p:cMediaNode>
            </p:audio>
          </p:childTnLst>
        </p:cTn>
      </p:par>
    </p:tnLst>
    <p:bldLst>
      <p:bldP spid="700" grpId="2" animBg="1" advAuto="0"/>
      <p:bldP spid="714" grpId="25" animBg="1" advAuto="0"/>
      <p:bldP spid="715" grpId="14" animBg="1" advAuto="0"/>
      <p:bldP spid="716" grpId="7" animBg="1" advAuto="0"/>
      <p:bldP spid="718" grpId="6" animBg="1" advAuto="0"/>
      <p:bldP spid="719" grpId="10" animBg="1" advAuto="0"/>
      <p:bldP spid="720" grpId="8" animBg="1" advAuto="0"/>
      <p:bldP spid="723" grpId="15" animBg="1" advAuto="0"/>
      <p:bldP spid="726" grpId="26" animBg="1" advAuto="0"/>
      <p:bldP spid="727" grpId="27" animBg="1" advAuto="0"/>
      <p:bldP spid="728" grpId="16" animBg="1" advAuto="0"/>
      <p:bldP spid="729" grpId="19" animBg="1" advAuto="0"/>
      <p:bldP spid="732" grpId="20" animBg="1" advAuto="0"/>
      <p:bldP spid="733" grpId="21" animBg="1" advAuto="0"/>
      <p:bldP spid="734" grpId="9" animBg="1" advAuto="0"/>
      <p:bldP spid="735" grpId="11" animBg="1" advAuto="0"/>
      <p:bldP spid="736" grpId="28" animBg="1" advAuto="0"/>
      <p:bldP spid="737" grpId="24" animBg="1" advAuto="0"/>
      <p:bldP spid="738" grpId="18" animBg="1" advAuto="0"/>
      <p:bldP spid="739" grpId="22" animBg="1" advAuto="0"/>
      <p:bldP spid="740" grpId="3" build="p" bldLvl="5" animBg="1" advAuto="0"/>
      <p:bldP spid="741" grpId="12" animBg="1" advAuto="0"/>
      <p:bldP spid="742" grpId="5" animBg="1" advAuto="0"/>
      <p:bldP spid="743" grpId="13" animBg="1" advAuto="0"/>
      <p:bldP spid="744" grpId="17" animBg="1" advAuto="0"/>
      <p:bldP spid="745" grpId="23" animBg="1" advAuto="0"/>
      <p:bldP spid="746" grpId="29" animBg="1" advAuto="0"/>
      <p:bldP spid="747" grpId="4" animBg="1" advAuto="0"/>
    </p:bldLst>
  </p:timing>
  <p:extLst>
    <p:ext uri="{3A86A75C-4F4B-4683-9AE1-C65F6400EC91}">
      <p14:laserTraceLst xmlns:p14="http://schemas.microsoft.com/office/powerpoint/2010/main">
        <p14:tracePtLst>
          <p14:tracePt t="5535" x="6038850" y="352425"/>
          <p14:tracePt t="5599" x="5567363" y="615950"/>
          <p14:tracePt t="5661" x="5270500" y="776288"/>
          <p14:tracePt t="5662" x="5214938" y="784225"/>
          <p14:tracePt t="5727" x="4838700" y="968375"/>
          <p14:tracePt t="5728" x="4767263" y="1000125"/>
          <p14:tracePt t="5787" x="4391025" y="1231900"/>
          <p14:tracePt t="5850" x="3895725" y="1663700"/>
          <p14:tracePt t="5915" x="3551238" y="2016125"/>
          <p14:tracePt t="6037" x="3487738" y="2087563"/>
          <p14:tracePt t="6270" x="3471863" y="2087563"/>
          <p14:tracePt t="6276" x="3422650" y="2087563"/>
          <p14:tracePt t="6344" x="2767013" y="2192338"/>
          <p14:tracePt t="6352" x="2647950" y="2192338"/>
          <p14:tracePt t="6417" x="1871663" y="2087563"/>
          <p14:tracePt t="6419" x="1808163" y="2071688"/>
          <p14:tracePt t="6485" x="1311275" y="2016125"/>
          <p14:tracePt t="6552" x="927100" y="2016125"/>
          <p14:tracePt t="6623" x="655638" y="1839913"/>
          <p14:tracePt t="6636" x="631825" y="1808163"/>
          <p14:tracePt t="6636" x="615950" y="1784350"/>
          <p14:tracePt t="6703" x="487363" y="1624013"/>
          <p14:tracePt t="6769" x="392113" y="1376363"/>
          <p14:tracePt t="6836" x="384175" y="1104900"/>
          <p14:tracePt t="6853" x="384175" y="1047750"/>
          <p14:tracePt t="6924" x="455613" y="984250"/>
          <p14:tracePt t="6990" x="631825" y="920750"/>
          <p14:tracePt t="6991" x="679450" y="904875"/>
          <p14:tracePt t="7058" x="968375" y="815975"/>
          <p14:tracePt t="7069" x="1000125" y="815975"/>
          <p14:tracePt t="7131" x="1319213" y="784225"/>
          <p14:tracePt t="7135" x="1376363" y="784225"/>
          <p14:tracePt t="7202" x="1639888" y="839788"/>
          <p14:tracePt t="7265" x="1766888" y="944563"/>
          <p14:tracePt t="7332" x="1831975" y="1047750"/>
          <p14:tracePt t="7397" x="1863725" y="1231900"/>
          <p14:tracePt t="7469" x="1808163" y="1471613"/>
          <p14:tracePt t="7539" x="1647825" y="1744663"/>
          <p14:tracePt t="7609" x="1471613" y="1968500"/>
          <p14:tracePt t="7609" x="1455738" y="1984375"/>
          <p14:tracePt t="7677" x="1319213" y="2095500"/>
          <p14:tracePt t="7746" x="1168400" y="2160588"/>
          <p14:tracePt t="7746" x="1143000" y="2160588"/>
          <p14:tracePt t="7819" x="1000125" y="2160588"/>
          <p14:tracePt t="7820" x="879475" y="2152650"/>
          <p14:tracePt t="7890" x="639763" y="2008188"/>
          <p14:tracePt t="7957" x="495300" y="1824038"/>
          <p14:tracePt t="8026" x="431800" y="1679575"/>
          <p14:tracePt t="8094" x="415925" y="1439863"/>
          <p14:tracePt t="8166" x="487363" y="1255713"/>
          <p14:tracePt t="8168" x="495300" y="1208088"/>
          <p14:tracePt t="8185" x="528638" y="1184275"/>
          <p14:tracePt t="8261" x="631825" y="1039813"/>
          <p14:tracePt t="8261" x="639763" y="1008063"/>
          <p14:tracePt t="8328" x="776288" y="920750"/>
          <p14:tracePt t="8394" x="903288" y="855663"/>
          <p14:tracePt t="8461" x="1127125" y="784225"/>
          <p14:tracePt t="8528" x="1431925" y="744538"/>
          <p14:tracePt t="8598" x="1639888" y="744538"/>
          <p14:tracePt t="8665" x="1784350" y="815975"/>
          <p14:tracePt t="8735" x="1887538" y="879475"/>
          <p14:tracePt t="8805" x="1966913" y="1000125"/>
          <p14:tracePt t="8876" x="2008188" y="1128713"/>
          <p14:tracePt t="8944" x="2016125" y="1255713"/>
          <p14:tracePt t="9014" x="2016125" y="1392238"/>
          <p14:tracePt t="9082" x="1966913" y="1512888"/>
          <p14:tracePt t="9083" x="1951038" y="1520825"/>
          <p14:tracePt t="9152" x="1863725" y="1679575"/>
          <p14:tracePt t="9225" x="1743075" y="1839913"/>
          <p14:tracePt t="9295" x="1647825" y="1952625"/>
          <p14:tracePt t="9361" x="1495425" y="2128838"/>
          <p14:tracePt t="9430" x="1400175" y="2200275"/>
          <p14:tracePt t="9498" x="1319213" y="2255838"/>
          <p14:tracePt t="9569" x="1271588" y="2295525"/>
          <p14:tracePt t="9631" x="1247775" y="2312988"/>
          <p14:tracePt t="9703" x="1192213" y="2336800"/>
          <p14:tracePt t="9765" x="1150938" y="2344738"/>
          <p14:tracePt t="9903" x="1143000" y="2344738"/>
          <p14:tracePt t="10159" x="1143000" y="2336800"/>
          <p14:tracePt t="10225" x="1216025" y="2271713"/>
          <p14:tracePt t="10226" x="1247775" y="2239963"/>
          <p14:tracePt t="10294" x="1576388" y="1912938"/>
          <p14:tracePt t="10364" x="2087563" y="1376363"/>
          <p14:tracePt t="10432" x="2527300" y="960438"/>
          <p14:tracePt t="10499" x="3014663" y="552450"/>
          <p14:tracePt t="10568" x="3446463" y="184150"/>
          <p14:tracePt t="35186" x="3390900" y="879475"/>
          <p14:tracePt t="35253" x="2439988" y="1455738"/>
          <p14:tracePt t="35322" x="2216150" y="1287463"/>
          <p14:tracePt t="35392" x="2343150" y="304800"/>
        </p14:tracePtLst>
      </p14:laserTraceLst>
    </p:ext>
    <p:ext uri="{E180D4A7-C9FB-4DFB-919C-405C955672EB}">
      <p14:showEvtLst xmlns:p14="http://schemas.microsoft.com/office/powerpoint/2010/main">
        <p14:playEvt time="12" objId="748"/>
        <p14:stopEvt time="115090" objId="748"/>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 name="Connecteur droit 6"/>
          <p:cNvSpPr/>
          <p:nvPr/>
        </p:nvSpPr>
        <p:spPr>
          <a:xfrm>
            <a:off x="292395" y="137485"/>
            <a:ext cx="10258623" cy="19473"/>
          </a:xfrm>
          <a:prstGeom prst="line">
            <a:avLst/>
          </a:prstGeom>
          <a:ln w="203200">
            <a:solidFill>
              <a:srgbClr val="595959"/>
            </a:solidFill>
            <a:miter/>
          </a:ln>
        </p:spPr>
        <p:txBody>
          <a:bodyPr lIns="45718" tIns="45718" rIns="45718" bIns="45718"/>
          <a:lstStyle/>
          <a:p>
            <a:endParaRPr/>
          </a:p>
        </p:txBody>
      </p:sp>
      <p:sp>
        <p:nvSpPr>
          <p:cNvPr id="753" name="Rectangle 29"/>
          <p:cNvSpPr/>
          <p:nvPr/>
        </p:nvSpPr>
        <p:spPr>
          <a:xfrm>
            <a:off x="1858628" y="3580165"/>
            <a:ext cx="292429" cy="260999"/>
          </a:xfrm>
          <a:prstGeom prst="rect">
            <a:avLst/>
          </a:prstGeom>
          <a:solidFill>
            <a:srgbClr val="FFFFFF"/>
          </a:solidFill>
          <a:ln w="12700">
            <a:solidFill>
              <a:srgbClr val="FFFFFF"/>
            </a:solidFill>
            <a:miter/>
          </a:ln>
        </p:spPr>
        <p:txBody>
          <a:bodyPr lIns="45718" tIns="45718" rIns="45718" bIns="45718" anchor="ctr"/>
          <a:lstStyle/>
          <a:p>
            <a:pPr algn="ctr">
              <a:defRPr sz="2400" b="1">
                <a:solidFill>
                  <a:schemeClr val="accent5"/>
                </a:solidFill>
              </a:defRPr>
            </a:pPr>
            <a:endParaRPr/>
          </a:p>
        </p:txBody>
      </p:sp>
      <p:sp>
        <p:nvSpPr>
          <p:cNvPr id="754" name="Zone de texte 225"/>
          <p:cNvSpPr txBox="1"/>
          <p:nvPr/>
        </p:nvSpPr>
        <p:spPr>
          <a:xfrm>
            <a:off x="1584110" y="2574911"/>
            <a:ext cx="3740800" cy="417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gn="ctr">
              <a:lnSpc>
                <a:spcPct val="115000"/>
              </a:lnSpc>
              <a:spcBef>
                <a:spcPts val="800"/>
              </a:spcBef>
              <a:defRPr sz="2400" b="1"/>
            </a:lvl1pPr>
          </a:lstStyle>
          <a:p>
            <a:r>
              <a:rPr lang="uk-UA" sz="2000" dirty="0"/>
              <a:t>1-Дізнайтеся про ЗАГРОЗУ</a:t>
            </a:r>
          </a:p>
        </p:txBody>
      </p:sp>
      <p:sp>
        <p:nvSpPr>
          <p:cNvPr id="755" name="Zone de texte 227"/>
          <p:cNvSpPr txBox="1"/>
          <p:nvPr/>
        </p:nvSpPr>
        <p:spPr>
          <a:xfrm>
            <a:off x="2082560" y="3752479"/>
            <a:ext cx="3662895" cy="400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098" tIns="40098" rIns="40098" bIns="40098">
            <a:spAutoFit/>
          </a:bodyPr>
          <a:lstStyle>
            <a:lvl1pPr>
              <a:lnSpc>
                <a:spcPct val="115000"/>
              </a:lnSpc>
              <a:spcBef>
                <a:spcPts val="800"/>
              </a:spcBef>
              <a:defRPr sz="1900" b="1"/>
            </a:lvl1pPr>
          </a:lstStyle>
          <a:p>
            <a:r>
              <a:rPr lang="uk-UA" dirty="0"/>
              <a:t>- залиште небезпечне місце</a:t>
            </a:r>
          </a:p>
        </p:txBody>
      </p:sp>
      <p:sp>
        <p:nvSpPr>
          <p:cNvPr id="756" name="Zone de texte 226"/>
          <p:cNvSpPr txBox="1"/>
          <p:nvPr/>
        </p:nvSpPr>
        <p:spPr>
          <a:xfrm>
            <a:off x="2330880" y="3024540"/>
            <a:ext cx="3025024" cy="417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lvl1pPr>
              <a:lnSpc>
                <a:spcPct val="115000"/>
              </a:lnSpc>
              <a:spcBef>
                <a:spcPts val="800"/>
              </a:spcBef>
              <a:defRPr sz="2400" b="1"/>
            </a:lvl1pPr>
          </a:lstStyle>
          <a:p>
            <a:r>
              <a:rPr lang="uk-UA" sz="2000" dirty="0"/>
              <a:t>2-ЗАХИСТІТЬ себе:</a:t>
            </a:r>
          </a:p>
        </p:txBody>
      </p:sp>
      <p:sp>
        <p:nvSpPr>
          <p:cNvPr id="757" name="ZoneTexte 76"/>
          <p:cNvSpPr txBox="1"/>
          <p:nvPr/>
        </p:nvSpPr>
        <p:spPr>
          <a:xfrm>
            <a:off x="2032573" y="4739372"/>
            <a:ext cx="4036225" cy="400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2400" b="1"/>
            </a:lvl1pPr>
          </a:lstStyle>
          <a:p>
            <a:r>
              <a:rPr lang="uk-UA" sz="2000" noProof="1"/>
              <a:t>3 - Проведіть дезактивацію</a:t>
            </a:r>
          </a:p>
        </p:txBody>
      </p:sp>
      <p:sp>
        <p:nvSpPr>
          <p:cNvPr id="758" name="ZoneTexte 79"/>
          <p:cNvSpPr txBox="1"/>
          <p:nvPr/>
        </p:nvSpPr>
        <p:spPr>
          <a:xfrm>
            <a:off x="770073" y="3855685"/>
            <a:ext cx="157066" cy="320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500">
                <a:latin typeface="+mn-lt"/>
                <a:ea typeface="+mn-ea"/>
                <a:cs typeface="+mn-cs"/>
                <a:sym typeface="Calibri"/>
              </a:defRPr>
            </a:lvl1pPr>
          </a:lstStyle>
          <a:p>
            <a:r>
              <a:t> </a:t>
            </a:r>
          </a:p>
        </p:txBody>
      </p:sp>
      <p:grpSp>
        <p:nvGrpSpPr>
          <p:cNvPr id="761" name="Image 81"/>
          <p:cNvGrpSpPr/>
          <p:nvPr/>
        </p:nvGrpSpPr>
        <p:grpSpPr>
          <a:xfrm>
            <a:off x="670584" y="3195021"/>
            <a:ext cx="1229703" cy="1186178"/>
            <a:chOff x="0" y="0"/>
            <a:chExt cx="1229702" cy="1186176"/>
          </a:xfrm>
        </p:grpSpPr>
        <p:sp>
          <p:nvSpPr>
            <p:cNvPr id="759" name="Прямоугольник"/>
            <p:cNvSpPr/>
            <p:nvPr/>
          </p:nvSpPr>
          <p:spPr>
            <a:xfrm>
              <a:off x="0" y="-1"/>
              <a:ext cx="1229703" cy="1186177"/>
            </a:xfrm>
            <a:prstGeom prst="rect">
              <a:avLst/>
            </a:prstGeom>
            <a:solidFill>
              <a:srgbClr val="F2F2F2"/>
            </a:solidFill>
            <a:ln w="12700" cap="flat">
              <a:noFill/>
              <a:miter lim="400000"/>
            </a:ln>
            <a:effectLst/>
          </p:spPr>
          <p:txBody>
            <a:bodyPr wrap="square" lIns="45718" tIns="45718" rIns="45718" bIns="45718" numCol="1" anchor="ctr">
              <a:noAutofit/>
            </a:bodyPr>
            <a:lstStyle/>
            <a:p>
              <a:pPr>
                <a:defRPr>
                  <a:latin typeface="+mn-lt"/>
                  <a:ea typeface="+mn-ea"/>
                  <a:cs typeface="+mn-cs"/>
                  <a:sym typeface="Calibri"/>
                </a:defRPr>
              </a:pPr>
              <a:endParaRPr/>
            </a:p>
          </p:txBody>
        </p:sp>
        <p:pic>
          <p:nvPicPr>
            <p:cNvPr id="760" name="image8.png" descr="image8.png"/>
            <p:cNvPicPr>
              <a:picLocks noChangeAspect="1"/>
            </p:cNvPicPr>
            <p:nvPr/>
          </p:nvPicPr>
          <p:blipFill>
            <a:blip r:embed="rId6"/>
            <a:stretch>
              <a:fillRect/>
            </a:stretch>
          </p:blipFill>
          <p:spPr>
            <a:xfrm>
              <a:off x="0" y="-1"/>
              <a:ext cx="1229703" cy="1186178"/>
            </a:xfrm>
            <a:prstGeom prst="rect">
              <a:avLst/>
            </a:prstGeom>
            <a:ln w="28575" cap="flat">
              <a:solidFill>
                <a:srgbClr val="0070C0"/>
              </a:solidFill>
              <a:prstDash val="solid"/>
              <a:round/>
            </a:ln>
            <a:effectLst/>
          </p:spPr>
        </p:pic>
      </p:grpSp>
      <p:sp>
        <p:nvSpPr>
          <p:cNvPr id="762" name="ZoneTexte 84"/>
          <p:cNvSpPr txBox="1"/>
          <p:nvPr/>
        </p:nvSpPr>
        <p:spPr>
          <a:xfrm>
            <a:off x="904366" y="220377"/>
            <a:ext cx="8543096" cy="4308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indent="11140" algn="ctr" defTabSz="180975">
              <a:defRPr sz="2200" b="1" spc="9">
                <a:solidFill>
                  <a:srgbClr val="FF0000"/>
                </a:solidFill>
              </a:defRPr>
            </a:pPr>
            <a:r>
              <a:rPr lang="uk-UA" dirty="0">
                <a:latin typeface="+mn-ea"/>
                <a:ea typeface="+mn-ea"/>
              </a:rPr>
              <a:t>ПОРЯТУНОК: Короткий посібник: </a:t>
            </a:r>
            <a:r>
              <a:rPr lang="uk-UA" spc="-4" dirty="0">
                <a:latin typeface="+mn-ea"/>
                <a:ea typeface="+mn-ea"/>
              </a:rPr>
              <a:t>у випадках ХБРЯ небезпеки</a:t>
            </a:r>
          </a:p>
        </p:txBody>
      </p:sp>
      <p:pic>
        <p:nvPicPr>
          <p:cNvPr id="763" name="Picture 6" descr="Picture 6"/>
          <p:cNvPicPr>
            <a:picLocks noChangeAspect="1"/>
          </p:cNvPicPr>
          <p:nvPr/>
        </p:nvPicPr>
        <p:blipFill>
          <a:blip r:embed="rId7"/>
          <a:stretch>
            <a:fillRect/>
          </a:stretch>
        </p:blipFill>
        <p:spPr>
          <a:xfrm>
            <a:off x="8008035" y="3473860"/>
            <a:ext cx="1352052" cy="763654"/>
          </a:xfrm>
          <a:prstGeom prst="rect">
            <a:avLst/>
          </a:prstGeom>
          <a:ln w="28575">
            <a:solidFill>
              <a:srgbClr val="0070C0"/>
            </a:solidFill>
          </a:ln>
        </p:spPr>
      </p:pic>
      <p:pic>
        <p:nvPicPr>
          <p:cNvPr id="764" name="Image 106" descr="Image 106"/>
          <p:cNvPicPr>
            <a:picLocks noChangeAspect="1"/>
          </p:cNvPicPr>
          <p:nvPr/>
        </p:nvPicPr>
        <p:blipFill>
          <a:blip r:embed="rId8"/>
          <a:stretch>
            <a:fillRect/>
          </a:stretch>
        </p:blipFill>
        <p:spPr>
          <a:xfrm flipH="1">
            <a:off x="3000406" y="5597671"/>
            <a:ext cx="1050280" cy="1170595"/>
          </a:xfrm>
          <a:prstGeom prst="rect">
            <a:avLst/>
          </a:prstGeom>
          <a:ln w="34925">
            <a:solidFill>
              <a:srgbClr val="0070C0"/>
            </a:solidFill>
          </a:ln>
        </p:spPr>
      </p:pic>
      <p:grpSp>
        <p:nvGrpSpPr>
          <p:cNvPr id="769" name="Groupe 39"/>
          <p:cNvGrpSpPr/>
          <p:nvPr/>
        </p:nvGrpSpPr>
        <p:grpSpPr>
          <a:xfrm>
            <a:off x="9751653" y="90"/>
            <a:ext cx="967408" cy="366374"/>
            <a:chOff x="-901" y="0"/>
            <a:chExt cx="967406" cy="366372"/>
          </a:xfrm>
        </p:grpSpPr>
        <p:grpSp>
          <p:nvGrpSpPr>
            <p:cNvPr id="767" name="Groupe 48"/>
            <p:cNvGrpSpPr/>
            <p:nvPr/>
          </p:nvGrpSpPr>
          <p:grpSpPr>
            <a:xfrm>
              <a:off x="-901" y="15484"/>
              <a:ext cx="890945" cy="350888"/>
              <a:chOff x="-901" y="0"/>
              <a:chExt cx="890944" cy="350887"/>
            </a:xfrm>
          </p:grpSpPr>
          <p:pic>
            <p:nvPicPr>
              <p:cNvPr id="765" name="Image 50" descr="Image 50"/>
              <p:cNvPicPr>
                <a:picLocks noChangeAspect="1"/>
              </p:cNvPicPr>
              <p:nvPr/>
            </p:nvPicPr>
            <p:blipFill>
              <a:blip r:embed="rId9"/>
              <a:srcRect t="15132" b="6287"/>
              <a:stretch>
                <a:fillRect/>
              </a:stretch>
            </p:blipFill>
            <p:spPr>
              <a:xfrm>
                <a:off x="38695" y="0"/>
                <a:ext cx="776276" cy="350887"/>
              </a:xfrm>
              <a:prstGeom prst="rect">
                <a:avLst/>
              </a:prstGeom>
              <a:ln w="12700" cap="flat">
                <a:noFill/>
                <a:miter lim="400000"/>
              </a:ln>
              <a:effectLst/>
            </p:spPr>
          </p:pic>
          <p:sp>
            <p:nvSpPr>
              <p:cNvPr id="766" name="ZoneTexte 51"/>
              <p:cNvSpPr/>
              <p:nvPr/>
            </p:nvSpPr>
            <p:spPr>
              <a:xfrm>
                <a:off x="-901" y="307704"/>
                <a:ext cx="89094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600" b="1"/>
                </a:lvl1pPr>
              </a:lstStyle>
              <a:p>
                <a:r>
                  <a:rPr dirty="0"/>
                  <a:t>Quick guide:  Escape in case of a CBRN emergency</a:t>
                </a:r>
              </a:p>
            </p:txBody>
          </p:sp>
        </p:grpSp>
        <p:sp>
          <p:nvSpPr>
            <p:cNvPr id="768" name="ZoneTexte 49"/>
            <p:cNvSpPr txBox="1"/>
            <p:nvPr/>
          </p:nvSpPr>
          <p:spPr>
            <a:xfrm>
              <a:off x="636346" y="0"/>
              <a:ext cx="330159" cy="2184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sz="800" b="1"/>
              </a:lvl1pPr>
            </a:lstStyle>
            <a:p>
              <a:r>
                <a:t>2022</a:t>
              </a:r>
            </a:p>
          </p:txBody>
        </p:sp>
      </p:grpSp>
      <p:pic>
        <p:nvPicPr>
          <p:cNvPr id="770" name="Graphique 101" descr="Graphique 101"/>
          <p:cNvPicPr>
            <a:picLocks noChangeAspect="1"/>
          </p:cNvPicPr>
          <p:nvPr/>
        </p:nvPicPr>
        <p:blipFill>
          <a:blip r:embed="rId10"/>
          <a:stretch>
            <a:fillRect/>
          </a:stretch>
        </p:blipFill>
        <p:spPr>
          <a:xfrm>
            <a:off x="-76844" y="-36536"/>
            <a:ext cx="714812" cy="750865"/>
          </a:xfrm>
          <a:prstGeom prst="rect">
            <a:avLst/>
          </a:prstGeom>
          <a:ln w="12700">
            <a:miter lim="400000"/>
          </a:ln>
        </p:spPr>
      </p:pic>
      <p:grpSp>
        <p:nvGrpSpPr>
          <p:cNvPr id="773" name="Organigramme : Connecteur 103"/>
          <p:cNvGrpSpPr/>
          <p:nvPr/>
        </p:nvGrpSpPr>
        <p:grpSpPr>
          <a:xfrm>
            <a:off x="153132" y="220992"/>
            <a:ext cx="278533" cy="186611"/>
            <a:chOff x="0" y="0"/>
            <a:chExt cx="278532" cy="186610"/>
          </a:xfrm>
        </p:grpSpPr>
        <p:sp>
          <p:nvSpPr>
            <p:cNvPr id="771" name="Овал"/>
            <p:cNvSpPr/>
            <p:nvPr/>
          </p:nvSpPr>
          <p:spPr>
            <a:xfrm>
              <a:off x="0" y="0"/>
              <a:ext cx="278533" cy="186611"/>
            </a:xfrm>
            <a:prstGeom prst="ellipse">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sp>
          <p:nvSpPr>
            <p:cNvPr id="772" name="1"/>
            <p:cNvSpPr/>
            <p:nvPr/>
          </p:nvSpPr>
          <p:spPr>
            <a:xfrm>
              <a:off x="86509" y="93304"/>
              <a:ext cx="105511"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4000">
                  <a:solidFill>
                    <a:srgbClr val="FFFFFF"/>
                  </a:solidFill>
                  <a:latin typeface="+mn-lt"/>
                  <a:ea typeface="+mn-ea"/>
                  <a:cs typeface="+mn-cs"/>
                  <a:sym typeface="Calibri"/>
                </a:defRPr>
              </a:lvl1pPr>
            </a:lstStyle>
            <a:p>
              <a:r>
                <a:t>1</a:t>
              </a:r>
            </a:p>
          </p:txBody>
        </p:sp>
      </p:grpSp>
      <p:pic>
        <p:nvPicPr>
          <p:cNvPr id="774" name="Image 18" descr="Image 18"/>
          <p:cNvPicPr>
            <a:picLocks noChangeAspect="1"/>
          </p:cNvPicPr>
          <p:nvPr/>
        </p:nvPicPr>
        <p:blipFill>
          <a:blip r:embed="rId11"/>
          <a:stretch>
            <a:fillRect/>
          </a:stretch>
        </p:blipFill>
        <p:spPr>
          <a:xfrm>
            <a:off x="689683" y="501532"/>
            <a:ext cx="913259" cy="409065"/>
          </a:xfrm>
          <a:prstGeom prst="rect">
            <a:avLst/>
          </a:prstGeom>
          <a:ln w="12700">
            <a:miter lim="400000"/>
          </a:ln>
        </p:spPr>
      </p:pic>
      <p:pic>
        <p:nvPicPr>
          <p:cNvPr id="775" name="Image 111" descr="Image 111"/>
          <p:cNvPicPr>
            <a:picLocks noChangeAspect="1"/>
          </p:cNvPicPr>
          <p:nvPr/>
        </p:nvPicPr>
        <p:blipFill>
          <a:blip r:embed="rId11"/>
          <a:stretch>
            <a:fillRect/>
          </a:stretch>
        </p:blipFill>
        <p:spPr>
          <a:xfrm>
            <a:off x="8789400" y="532060"/>
            <a:ext cx="913258" cy="409065"/>
          </a:xfrm>
          <a:prstGeom prst="rect">
            <a:avLst/>
          </a:prstGeom>
          <a:ln w="12700">
            <a:miter lim="400000"/>
          </a:ln>
        </p:spPr>
      </p:pic>
      <p:sp>
        <p:nvSpPr>
          <p:cNvPr id="776" name="Zone de texte 227"/>
          <p:cNvSpPr txBox="1"/>
          <p:nvPr/>
        </p:nvSpPr>
        <p:spPr>
          <a:xfrm>
            <a:off x="2082560" y="3365653"/>
            <a:ext cx="3606137" cy="484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098" tIns="40098" rIns="40098" bIns="40098">
            <a:spAutoFit/>
          </a:bodyPr>
          <a:lstStyle/>
          <a:p>
            <a:pPr>
              <a:lnSpc>
                <a:spcPct val="115000"/>
              </a:lnSpc>
              <a:spcBef>
                <a:spcPts val="800"/>
              </a:spcBef>
              <a:defRPr sz="2400" b="1"/>
            </a:pPr>
            <a:r>
              <a:rPr dirty="0"/>
              <a:t>-</a:t>
            </a:r>
            <a:r>
              <a:rPr dirty="0">
                <a:solidFill>
                  <a:srgbClr val="FF0000"/>
                </a:solidFill>
              </a:rPr>
              <a:t> </a:t>
            </a:r>
            <a:r>
              <a:rPr dirty="0"/>
              <a:t> </a:t>
            </a:r>
            <a:r>
              <a:rPr sz="2000" dirty="0"/>
              <a:t>ЗІЗ</a:t>
            </a:r>
          </a:p>
        </p:txBody>
      </p:sp>
      <p:sp>
        <p:nvSpPr>
          <p:cNvPr id="777" name="Zone de texte 227"/>
          <p:cNvSpPr txBox="1"/>
          <p:nvPr/>
        </p:nvSpPr>
        <p:spPr>
          <a:xfrm>
            <a:off x="2082560" y="4111104"/>
            <a:ext cx="3037497" cy="417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098" tIns="40098" rIns="40098" bIns="40098">
            <a:spAutoFit/>
          </a:bodyPr>
          <a:lstStyle>
            <a:lvl1pPr>
              <a:lnSpc>
                <a:spcPct val="115000"/>
              </a:lnSpc>
              <a:spcBef>
                <a:spcPts val="800"/>
              </a:spcBef>
              <a:defRPr sz="2000" b="1"/>
            </a:lvl1pPr>
          </a:lstStyle>
          <a:p>
            <a:r>
              <a:rPr lang="uk-UA" dirty="0"/>
              <a:t>- або знайдіть укриття</a:t>
            </a:r>
          </a:p>
        </p:txBody>
      </p:sp>
      <p:sp>
        <p:nvSpPr>
          <p:cNvPr id="778" name="Zone de texte 225"/>
          <p:cNvSpPr txBox="1"/>
          <p:nvPr/>
        </p:nvSpPr>
        <p:spPr>
          <a:xfrm>
            <a:off x="764453" y="1884825"/>
            <a:ext cx="2081513" cy="484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098" tIns="40098" rIns="40098" bIns="40098">
            <a:spAutoFit/>
          </a:bodyPr>
          <a:lstStyle>
            <a:lvl1pPr algn="ctr">
              <a:lnSpc>
                <a:spcPct val="115000"/>
              </a:lnSpc>
              <a:spcBef>
                <a:spcPts val="800"/>
              </a:spcBef>
              <a:defRPr sz="2400" b="1">
                <a:solidFill>
                  <a:srgbClr val="FF0000"/>
                </a:solidFill>
              </a:defRPr>
            </a:lvl1pPr>
          </a:lstStyle>
          <a:p>
            <a:r>
              <a:rPr dirty="0"/>
              <a:t>ВИСНОВКИ</a:t>
            </a:r>
            <a:r>
              <a:rPr lang="uk-UA" dirty="0"/>
              <a:t>:</a:t>
            </a:r>
            <a:endParaRPr dirty="0"/>
          </a:p>
        </p:txBody>
      </p:sp>
      <p:sp>
        <p:nvSpPr>
          <p:cNvPr id="779" name="ZoneTexte 96"/>
          <p:cNvSpPr txBox="1"/>
          <p:nvPr/>
        </p:nvSpPr>
        <p:spPr>
          <a:xfrm rot="20062057">
            <a:off x="8226906" y="5126269"/>
            <a:ext cx="2038247" cy="837564"/>
          </a:xfrm>
          <a:prstGeom prst="rect">
            <a:avLst/>
          </a:prstGeom>
          <a:ln>
            <a:solidFill>
              <a:srgbClr val="FF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indent="12093">
              <a:defRPr sz="2400" b="1"/>
            </a:pPr>
            <a:r>
              <a:rPr lang="uk-UA" dirty="0"/>
              <a:t>Особистий </a:t>
            </a:r>
          </a:p>
          <a:p>
            <a:pPr indent="12093">
              <a:defRPr sz="2400" b="1"/>
            </a:pPr>
            <a:r>
              <a:rPr lang="uk-UA" dirty="0"/>
              <a:t>рюкзак</a:t>
            </a:r>
          </a:p>
        </p:txBody>
      </p:sp>
      <p:pic>
        <p:nvPicPr>
          <p:cNvPr id="780" name="Graphique 2" descr="Graphique 2"/>
          <p:cNvPicPr>
            <a:picLocks noChangeAspect="1"/>
          </p:cNvPicPr>
          <p:nvPr/>
        </p:nvPicPr>
        <p:blipFill>
          <a:blip r:embed="rId12"/>
          <a:stretch>
            <a:fillRect/>
          </a:stretch>
        </p:blipFill>
        <p:spPr>
          <a:xfrm>
            <a:off x="2620853" y="889376"/>
            <a:ext cx="1429833" cy="1429832"/>
          </a:xfrm>
          <a:prstGeom prst="rect">
            <a:avLst/>
          </a:prstGeom>
          <a:ln w="12700">
            <a:miter lim="400000"/>
          </a:ln>
        </p:spPr>
      </p:pic>
      <p:pic>
        <p:nvPicPr>
          <p:cNvPr id="781" name="Graphique 33" descr="Graphique 33"/>
          <p:cNvPicPr>
            <a:picLocks noChangeAspect="1"/>
          </p:cNvPicPr>
          <p:nvPr/>
        </p:nvPicPr>
        <p:blipFill>
          <a:blip r:embed="rId12"/>
          <a:stretch>
            <a:fillRect/>
          </a:stretch>
        </p:blipFill>
        <p:spPr>
          <a:xfrm>
            <a:off x="4068531" y="889376"/>
            <a:ext cx="1429832" cy="1429832"/>
          </a:xfrm>
          <a:prstGeom prst="rect">
            <a:avLst/>
          </a:prstGeom>
          <a:ln w="12700">
            <a:miter lim="400000"/>
          </a:ln>
        </p:spPr>
      </p:pic>
      <p:sp>
        <p:nvSpPr>
          <p:cNvPr id="782" name="Étoile : 5 branches 3"/>
          <p:cNvSpPr/>
          <p:nvPr/>
        </p:nvSpPr>
        <p:spPr>
          <a:xfrm rot="20723589">
            <a:off x="2949181" y="1166214"/>
            <a:ext cx="206310" cy="213034"/>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83" name="Étoile : 5 branches 35"/>
          <p:cNvSpPr/>
          <p:nvPr/>
        </p:nvSpPr>
        <p:spPr>
          <a:xfrm rot="20723589">
            <a:off x="2869495" y="1435177"/>
            <a:ext cx="206309" cy="213032"/>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84" name="Étoile : 5 branches 36"/>
          <p:cNvSpPr/>
          <p:nvPr/>
        </p:nvSpPr>
        <p:spPr>
          <a:xfrm rot="20723589">
            <a:off x="4701933" y="1337918"/>
            <a:ext cx="163027" cy="146249"/>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85" name="Étoile : 5 branches 37"/>
          <p:cNvSpPr/>
          <p:nvPr/>
        </p:nvSpPr>
        <p:spPr>
          <a:xfrm rot="20723589">
            <a:off x="3465915" y="1972811"/>
            <a:ext cx="206311" cy="213034"/>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86" name="Étoile : 5 branches 41"/>
          <p:cNvSpPr/>
          <p:nvPr/>
        </p:nvSpPr>
        <p:spPr>
          <a:xfrm rot="20723589">
            <a:off x="3359298" y="861765"/>
            <a:ext cx="206310" cy="213032"/>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87" name="Étoile : 5 branches 42"/>
          <p:cNvSpPr/>
          <p:nvPr/>
        </p:nvSpPr>
        <p:spPr>
          <a:xfrm rot="20723589">
            <a:off x="4702911" y="1533848"/>
            <a:ext cx="161070" cy="153744"/>
          </a:xfrm>
          <a:prstGeom prst="star5">
            <a:avLst>
              <a:gd name="adj" fmla="val 19098"/>
              <a:gd name="hf" fmla="val 105146"/>
              <a:gd name="vf" fmla="val 110557"/>
            </a:avLst>
          </a:prstGeom>
          <a:solidFill>
            <a:schemeClr val="accent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788" name="Flèche : droite 4"/>
          <p:cNvSpPr/>
          <p:nvPr/>
        </p:nvSpPr>
        <p:spPr>
          <a:xfrm>
            <a:off x="3799068" y="1531092"/>
            <a:ext cx="538924" cy="184806"/>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789" name="Graphique 9" descr="Graphique 9"/>
          <p:cNvPicPr>
            <a:picLocks noChangeAspect="1"/>
          </p:cNvPicPr>
          <p:nvPr/>
        </p:nvPicPr>
        <p:blipFill>
          <a:blip r:embed="rId13"/>
          <a:stretch>
            <a:fillRect/>
          </a:stretch>
        </p:blipFill>
        <p:spPr>
          <a:xfrm>
            <a:off x="3738172" y="638654"/>
            <a:ext cx="1915933" cy="1915933"/>
          </a:xfrm>
          <a:prstGeom prst="rect">
            <a:avLst/>
          </a:prstGeom>
          <a:ln w="12700">
            <a:miter lim="400000"/>
          </a:ln>
        </p:spPr>
      </p:pic>
      <p:pic>
        <p:nvPicPr>
          <p:cNvPr id="790" name="Image 45" descr="Image 45"/>
          <p:cNvPicPr>
            <a:picLocks noChangeAspect="1"/>
          </p:cNvPicPr>
          <p:nvPr/>
        </p:nvPicPr>
        <p:blipFill>
          <a:blip r:embed="rId14"/>
          <a:stretch>
            <a:fillRect/>
          </a:stretch>
        </p:blipFill>
        <p:spPr>
          <a:xfrm>
            <a:off x="8801750" y="2227390"/>
            <a:ext cx="1417535" cy="884547"/>
          </a:xfrm>
          <a:prstGeom prst="rect">
            <a:avLst/>
          </a:prstGeom>
          <a:ln w="6350">
            <a:solidFill>
              <a:srgbClr val="B2E11B"/>
            </a:solidFill>
          </a:ln>
        </p:spPr>
      </p:pic>
      <p:pic>
        <p:nvPicPr>
          <p:cNvPr id="791" name="Picture 4" descr="Picture 4"/>
          <p:cNvPicPr>
            <a:picLocks noChangeAspect="1"/>
          </p:cNvPicPr>
          <p:nvPr/>
        </p:nvPicPr>
        <p:blipFill>
          <a:blip r:embed="rId15"/>
          <a:stretch>
            <a:fillRect/>
          </a:stretch>
        </p:blipFill>
        <p:spPr>
          <a:xfrm>
            <a:off x="7634268" y="2208415"/>
            <a:ext cx="1100021" cy="880892"/>
          </a:xfrm>
          <a:prstGeom prst="rect">
            <a:avLst/>
          </a:prstGeom>
          <a:ln w="6350">
            <a:solidFill>
              <a:srgbClr val="B2E11B"/>
            </a:solidFill>
          </a:ln>
        </p:spPr>
      </p:pic>
      <p:pic>
        <p:nvPicPr>
          <p:cNvPr id="792" name="Picture 2" descr="Picture 2"/>
          <p:cNvPicPr>
            <a:picLocks noChangeAspect="1"/>
          </p:cNvPicPr>
          <p:nvPr/>
        </p:nvPicPr>
        <p:blipFill>
          <a:blip r:embed="rId16"/>
          <a:stretch>
            <a:fillRect/>
          </a:stretch>
        </p:blipFill>
        <p:spPr>
          <a:xfrm flipH="1">
            <a:off x="6704210" y="2215801"/>
            <a:ext cx="588296" cy="896135"/>
          </a:xfrm>
          <a:prstGeom prst="rect">
            <a:avLst/>
          </a:prstGeom>
          <a:ln w="12700">
            <a:miter lim="400000"/>
          </a:ln>
        </p:spPr>
      </p:pic>
      <p:pic>
        <p:nvPicPr>
          <p:cNvPr id="793" name="Image 52" descr="Image 52"/>
          <p:cNvPicPr>
            <a:picLocks noChangeAspect="1"/>
          </p:cNvPicPr>
          <p:nvPr/>
        </p:nvPicPr>
        <p:blipFill>
          <a:blip r:embed="rId17"/>
          <a:stretch>
            <a:fillRect/>
          </a:stretch>
        </p:blipFill>
        <p:spPr>
          <a:xfrm>
            <a:off x="5441158" y="2197328"/>
            <a:ext cx="1090253" cy="896135"/>
          </a:xfrm>
          <a:prstGeom prst="rect">
            <a:avLst/>
          </a:prstGeom>
          <a:ln w="12700">
            <a:miter lim="400000"/>
          </a:ln>
        </p:spPr>
      </p:pic>
      <p:pic>
        <p:nvPicPr>
          <p:cNvPr id="794" name="Image 53" descr="Image 53"/>
          <p:cNvPicPr>
            <a:picLocks noChangeAspect="1"/>
          </p:cNvPicPr>
          <p:nvPr/>
        </p:nvPicPr>
        <p:blipFill>
          <a:blip r:embed="rId18"/>
          <a:stretch>
            <a:fillRect/>
          </a:stretch>
        </p:blipFill>
        <p:spPr>
          <a:xfrm>
            <a:off x="5919013" y="4359149"/>
            <a:ext cx="1828415" cy="1041640"/>
          </a:xfrm>
          <a:prstGeom prst="rect">
            <a:avLst/>
          </a:prstGeom>
          <a:ln w="12700">
            <a:miter lim="400000"/>
          </a:ln>
        </p:spPr>
      </p:pic>
      <p:pic>
        <p:nvPicPr>
          <p:cNvPr id="795" name="Image 54" descr="Image 54"/>
          <p:cNvPicPr>
            <a:picLocks noChangeAspect="1"/>
          </p:cNvPicPr>
          <p:nvPr/>
        </p:nvPicPr>
        <p:blipFill>
          <a:blip r:embed="rId11"/>
          <a:stretch>
            <a:fillRect/>
          </a:stretch>
        </p:blipFill>
        <p:spPr>
          <a:xfrm>
            <a:off x="6215967" y="4255034"/>
            <a:ext cx="819917" cy="367255"/>
          </a:xfrm>
          <a:prstGeom prst="rect">
            <a:avLst/>
          </a:prstGeom>
          <a:ln w="12700">
            <a:miter lim="400000"/>
          </a:ln>
        </p:spPr>
      </p:pic>
      <p:pic>
        <p:nvPicPr>
          <p:cNvPr id="796" name="Image 55" descr="Image 55"/>
          <p:cNvPicPr>
            <a:picLocks noChangeAspect="1"/>
          </p:cNvPicPr>
          <p:nvPr/>
        </p:nvPicPr>
        <p:blipFill>
          <a:blip r:embed="rId19"/>
          <a:stretch>
            <a:fillRect/>
          </a:stretch>
        </p:blipFill>
        <p:spPr>
          <a:xfrm>
            <a:off x="5604224" y="3331150"/>
            <a:ext cx="1934564" cy="946196"/>
          </a:xfrm>
          <a:prstGeom prst="rect">
            <a:avLst/>
          </a:prstGeom>
          <a:ln w="12700">
            <a:miter lim="400000"/>
          </a:ln>
        </p:spPr>
      </p:pic>
      <p:pic>
        <p:nvPicPr>
          <p:cNvPr id="797" name="Graphique 56" descr="Graphique 56"/>
          <p:cNvPicPr>
            <a:picLocks noChangeAspect="1"/>
          </p:cNvPicPr>
          <p:nvPr/>
        </p:nvPicPr>
        <p:blipFill>
          <a:blip r:embed="rId20"/>
          <a:stretch>
            <a:fillRect/>
          </a:stretch>
        </p:blipFill>
        <p:spPr>
          <a:xfrm>
            <a:off x="5565080" y="5785127"/>
            <a:ext cx="785386" cy="785386"/>
          </a:xfrm>
          <a:prstGeom prst="rect">
            <a:avLst/>
          </a:prstGeom>
          <a:ln w="12700">
            <a:miter lim="400000"/>
          </a:ln>
        </p:spPr>
      </p:pic>
      <p:pic>
        <p:nvPicPr>
          <p:cNvPr id="798" name="Picture 2" descr="Picture 2"/>
          <p:cNvPicPr>
            <a:picLocks noChangeAspect="1"/>
          </p:cNvPicPr>
          <p:nvPr/>
        </p:nvPicPr>
        <p:blipFill>
          <a:blip r:embed="rId21"/>
          <a:stretch>
            <a:fillRect/>
          </a:stretch>
        </p:blipFill>
        <p:spPr>
          <a:xfrm>
            <a:off x="4386071" y="5795424"/>
            <a:ext cx="733986" cy="775089"/>
          </a:xfrm>
          <a:prstGeom prst="rect">
            <a:avLst/>
          </a:prstGeom>
          <a:ln w="12700">
            <a:miter lim="400000"/>
          </a:ln>
        </p:spPr>
      </p:pic>
      <p:pic>
        <p:nvPicPr>
          <p:cNvPr id="799" name="Image 57" descr="Image 57"/>
          <p:cNvPicPr>
            <a:picLocks noChangeAspect="1"/>
          </p:cNvPicPr>
          <p:nvPr/>
        </p:nvPicPr>
        <p:blipFill>
          <a:blip r:embed="rId22"/>
          <a:stretch>
            <a:fillRect/>
          </a:stretch>
        </p:blipFill>
        <p:spPr>
          <a:xfrm>
            <a:off x="6472080" y="2003262"/>
            <a:ext cx="471452" cy="422391"/>
          </a:xfrm>
          <a:prstGeom prst="rect">
            <a:avLst/>
          </a:prstGeom>
          <a:ln w="12700">
            <a:miter lim="400000"/>
          </a:ln>
        </p:spPr>
      </p:pic>
      <p:pic>
        <p:nvPicPr>
          <p:cNvPr id="800" name="Image 1" descr="Image 1"/>
          <p:cNvPicPr>
            <a:picLocks noChangeAspect="1"/>
          </p:cNvPicPr>
          <p:nvPr/>
        </p:nvPicPr>
        <p:blipFill>
          <a:blip r:embed="rId23"/>
          <a:stretch>
            <a:fillRect/>
          </a:stretch>
        </p:blipFill>
        <p:spPr>
          <a:xfrm>
            <a:off x="7461660" y="2024807"/>
            <a:ext cx="393108" cy="400846"/>
          </a:xfrm>
          <a:prstGeom prst="rect">
            <a:avLst/>
          </a:prstGeom>
          <a:ln w="12700">
            <a:miter lim="400000"/>
          </a:ln>
        </p:spPr>
      </p:pic>
      <p:sp>
        <p:nvSpPr>
          <p:cNvPr id="801" name="Connecteur droit avec flèche 59"/>
          <p:cNvSpPr/>
          <p:nvPr/>
        </p:nvSpPr>
        <p:spPr>
          <a:xfrm>
            <a:off x="7712346" y="3187292"/>
            <a:ext cx="2" cy="1099048"/>
          </a:xfrm>
          <a:prstGeom prst="line">
            <a:avLst/>
          </a:prstGeom>
          <a:ln w="38100">
            <a:solidFill>
              <a:schemeClr val="accent1"/>
            </a:solidFill>
            <a:miter/>
            <a:tailEnd type="triangle"/>
          </a:ln>
        </p:spPr>
        <p:txBody>
          <a:bodyPr lIns="45718" tIns="45718" rIns="45718" bIns="45718"/>
          <a:lstStyle/>
          <a:p>
            <a:endParaRPr/>
          </a:p>
        </p:txBody>
      </p:sp>
      <p:sp>
        <p:nvSpPr>
          <p:cNvPr id="802" name="Connecteur droit avec flèche 60"/>
          <p:cNvSpPr/>
          <p:nvPr/>
        </p:nvSpPr>
        <p:spPr>
          <a:xfrm flipV="1">
            <a:off x="7588663" y="3174227"/>
            <a:ext cx="2" cy="1103117"/>
          </a:xfrm>
          <a:prstGeom prst="line">
            <a:avLst/>
          </a:prstGeom>
          <a:ln w="38100">
            <a:solidFill>
              <a:schemeClr val="accent1"/>
            </a:solidFill>
            <a:miter/>
            <a:tailEnd type="triangle"/>
          </a:ln>
        </p:spPr>
        <p:txBody>
          <a:bodyPr lIns="45718" tIns="45718" rIns="45718" bIns="45718"/>
          <a:lstStyle/>
          <a:p>
            <a:endParaRPr/>
          </a:p>
        </p:txBody>
      </p:sp>
      <p:sp>
        <p:nvSpPr>
          <p:cNvPr id="803" name="Rectangle 10"/>
          <p:cNvSpPr/>
          <p:nvPr/>
        </p:nvSpPr>
        <p:spPr>
          <a:xfrm>
            <a:off x="4227926" y="5597671"/>
            <a:ext cx="1050280" cy="1170595"/>
          </a:xfrm>
          <a:prstGeom prst="rect">
            <a:avLst/>
          </a:prstGeom>
          <a:ln w="38100">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04" name="Rectangle 61"/>
          <p:cNvSpPr/>
          <p:nvPr/>
        </p:nvSpPr>
        <p:spPr>
          <a:xfrm>
            <a:off x="5432633" y="5606127"/>
            <a:ext cx="1050280" cy="1170595"/>
          </a:xfrm>
          <a:prstGeom prst="rect">
            <a:avLst/>
          </a:prstGeom>
          <a:ln w="38100">
            <a:solidFill>
              <a:srgbClr val="0070C0"/>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805" name="Image 1" descr="Image 1"/>
          <p:cNvPicPr>
            <a:picLocks noChangeAspect="1"/>
          </p:cNvPicPr>
          <p:nvPr/>
        </p:nvPicPr>
        <p:blipFill>
          <a:blip r:embed="rId24"/>
          <a:stretch>
            <a:fillRect/>
          </a:stretch>
        </p:blipFill>
        <p:spPr>
          <a:xfrm>
            <a:off x="8734287" y="5944989"/>
            <a:ext cx="1887635" cy="1219902"/>
          </a:xfrm>
          <a:prstGeom prst="rect">
            <a:avLst/>
          </a:prstGeom>
          <a:ln w="12700">
            <a:miter lim="400000"/>
          </a:ln>
        </p:spPr>
      </p:pic>
      <p:pic>
        <p:nvPicPr>
          <p:cNvPr id="806" name="track 15.m4a" descr="track 15.m4a"/>
          <p:cNvPicPr>
            <a:picLocks/>
          </p:cNvPicPr>
          <p:nvPr>
            <a:audioFile r:link="rId3"/>
            <p:extLst>
              <p:ext uri="{DAA4B4D4-6D71-4841-9C94-3DE7FCFB9230}">
                <p14:media xmlns:p14="http://schemas.microsoft.com/office/powerpoint/2010/main" r:embed="rId2"/>
              </p:ext>
            </p:extLst>
          </p:nvPr>
        </p:nvPicPr>
        <p:blipFill>
          <a:blip r:embed="rId25"/>
          <a:stretch>
            <a:fillRect/>
          </a:stretch>
        </p:blipFill>
        <p:spPr>
          <a:xfrm>
            <a:off x="10356850" y="6865938"/>
            <a:ext cx="571500" cy="571501"/>
          </a:xfrm>
          <a:prstGeom prst="rect">
            <a:avLst/>
          </a:prstGeom>
          <a:ln w="12700">
            <a:miter lim="400000"/>
          </a:ln>
        </p:spPr>
      </p:pic>
    </p:spTree>
    <p:custDataLst>
      <p:tags r:id="rId1"/>
    </p:custDataLst>
  </p:cSld>
  <p:clrMapOvr>
    <a:masterClrMapping/>
  </p:clrMapOvr>
  <p:transition spd="med" advTm="88627"/>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211065" fill="hold"/>
                                        <p:tgtEl>
                                          <p:spTgt spid="80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78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78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783"/>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5" nodeType="afterEffect">
                                  <p:stCondLst>
                                    <p:cond delay="0"/>
                                  </p:stCondLst>
                                  <p:iterate>
                                    <p:tmAbs val="0"/>
                                  </p:iterate>
                                  <p:childTnLst>
                                    <p:set>
                                      <p:cBhvr>
                                        <p:cTn id="19" fill="hold"/>
                                        <p:tgtEl>
                                          <p:spTgt spid="785"/>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6" nodeType="afterEffect">
                                  <p:stCondLst>
                                    <p:cond delay="0"/>
                                  </p:stCondLst>
                                  <p:iterate>
                                    <p:tmAbs val="0"/>
                                  </p:iterate>
                                  <p:childTnLst>
                                    <p:set>
                                      <p:cBhvr>
                                        <p:cTn id="22" fill="hold"/>
                                        <p:tgtEl>
                                          <p:spTgt spid="78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7" nodeType="clickEffect">
                                  <p:stCondLst>
                                    <p:cond delay="0"/>
                                  </p:stCondLst>
                                  <p:iterate>
                                    <p:tmAbs val="0"/>
                                  </p:iterate>
                                  <p:childTnLst>
                                    <p:set>
                                      <p:cBhvr>
                                        <p:cTn id="26" fill="hold"/>
                                        <p:tgtEl>
                                          <p:spTgt spid="78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8" nodeType="afterEffect">
                                  <p:stCondLst>
                                    <p:cond delay="0"/>
                                  </p:stCondLst>
                                  <p:iterate>
                                    <p:tmAbs val="0"/>
                                  </p:iterate>
                                  <p:childTnLst>
                                    <p:set>
                                      <p:cBhvr>
                                        <p:cTn id="29" fill="hold"/>
                                        <p:tgtEl>
                                          <p:spTgt spid="784"/>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9" nodeType="afterEffect">
                                  <p:stCondLst>
                                    <p:cond delay="0"/>
                                  </p:stCondLst>
                                  <p:iterate>
                                    <p:tmAbs val="0"/>
                                  </p:iterate>
                                  <p:childTnLst>
                                    <p:set>
                                      <p:cBhvr>
                                        <p:cTn id="32" fill="hold"/>
                                        <p:tgtEl>
                                          <p:spTgt spid="78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10" nodeType="afterEffect">
                                  <p:stCondLst>
                                    <p:cond delay="0"/>
                                  </p:stCondLst>
                                  <p:iterate>
                                    <p:tmAbs val="0"/>
                                  </p:iterate>
                                  <p:childTnLst>
                                    <p:set>
                                      <p:cBhvr>
                                        <p:cTn id="35" fill="hold"/>
                                        <p:tgtEl>
                                          <p:spTgt spid="78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11" nodeType="clickEffect">
                                  <p:stCondLst>
                                    <p:cond delay="0"/>
                                  </p:stCondLst>
                                  <p:iterate>
                                    <p:tmAbs val="0"/>
                                  </p:iterate>
                                  <p:childTnLst>
                                    <p:set>
                                      <p:cBhvr>
                                        <p:cTn id="39" fill="hold"/>
                                        <p:tgtEl>
                                          <p:spTgt spid="78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12" nodeType="clickEffect">
                                  <p:stCondLst>
                                    <p:cond delay="0"/>
                                  </p:stCondLst>
                                  <p:iterate>
                                    <p:tmAbs val="0"/>
                                  </p:iterate>
                                  <p:childTnLst>
                                    <p:set>
                                      <p:cBhvr>
                                        <p:cTn id="43" fill="hold"/>
                                        <p:tgtEl>
                                          <p:spTgt spid="75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13" nodeType="clickEffect">
                                  <p:stCondLst>
                                    <p:cond delay="0"/>
                                  </p:stCondLst>
                                  <p:iterate>
                                    <p:tmAbs val="0"/>
                                  </p:iterate>
                                  <p:childTnLst>
                                    <p:set>
                                      <p:cBhvr>
                                        <p:cTn id="47" fill="hold"/>
                                        <p:tgtEl>
                                          <p:spTgt spid="79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14" nodeType="clickEffect">
                                  <p:stCondLst>
                                    <p:cond delay="0"/>
                                  </p:stCondLst>
                                  <p:iterate>
                                    <p:tmAbs val="0"/>
                                  </p:iterate>
                                  <p:childTnLst>
                                    <p:set>
                                      <p:cBhvr>
                                        <p:cTn id="51" fill="hold"/>
                                        <p:tgtEl>
                                          <p:spTgt spid="792"/>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15" nodeType="afterEffect">
                                  <p:stCondLst>
                                    <p:cond delay="0"/>
                                  </p:stCondLst>
                                  <p:iterate>
                                    <p:tmAbs val="0"/>
                                  </p:iterate>
                                  <p:childTnLst>
                                    <p:set>
                                      <p:cBhvr>
                                        <p:cTn id="54" fill="hold"/>
                                        <p:tgtEl>
                                          <p:spTgt spid="79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6" nodeType="clickEffect">
                                  <p:stCondLst>
                                    <p:cond delay="0"/>
                                  </p:stCondLst>
                                  <p:iterate>
                                    <p:tmAbs val="0"/>
                                  </p:iterate>
                                  <p:childTnLst>
                                    <p:set>
                                      <p:cBhvr>
                                        <p:cTn id="58" fill="hold"/>
                                        <p:tgtEl>
                                          <p:spTgt spid="790"/>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17" nodeType="afterEffect">
                                  <p:stCondLst>
                                    <p:cond delay="0"/>
                                  </p:stCondLst>
                                  <p:iterate>
                                    <p:tmAbs val="0"/>
                                  </p:iterate>
                                  <p:childTnLst>
                                    <p:set>
                                      <p:cBhvr>
                                        <p:cTn id="61" fill="hold"/>
                                        <p:tgtEl>
                                          <p:spTgt spid="791"/>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18" nodeType="afterEffect">
                                  <p:stCondLst>
                                    <p:cond delay="0"/>
                                  </p:stCondLst>
                                  <p:iterate>
                                    <p:tmAbs val="0"/>
                                  </p:iterate>
                                  <p:childTnLst>
                                    <p:set>
                                      <p:cBhvr>
                                        <p:cTn id="64" fill="hold"/>
                                        <p:tgtEl>
                                          <p:spTgt spid="80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9" nodeType="clickEffect">
                                  <p:stCondLst>
                                    <p:cond delay="0"/>
                                  </p:stCondLst>
                                  <p:iterate>
                                    <p:tmAbs val="0"/>
                                  </p:iterate>
                                  <p:childTnLst>
                                    <p:set>
                                      <p:cBhvr>
                                        <p:cTn id="68" fill="hold"/>
                                        <p:tgtEl>
                                          <p:spTgt spid="75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20" nodeType="clickEffect">
                                  <p:stCondLst>
                                    <p:cond delay="0"/>
                                  </p:stCondLst>
                                  <p:iterate>
                                    <p:tmAbs val="0"/>
                                  </p:iterate>
                                  <p:childTnLst>
                                    <p:set>
                                      <p:cBhvr>
                                        <p:cTn id="72" fill="hold"/>
                                        <p:tgtEl>
                                          <p:spTgt spid="776"/>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grpId="21" nodeType="afterEffect">
                                  <p:stCondLst>
                                    <p:cond delay="0"/>
                                  </p:stCondLst>
                                  <p:iterate>
                                    <p:tmAbs val="0"/>
                                  </p:iterate>
                                  <p:childTnLst>
                                    <p:set>
                                      <p:cBhvr>
                                        <p:cTn id="75" fill="hold"/>
                                        <p:tgtEl>
                                          <p:spTgt spid="761"/>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22" nodeType="clickEffect">
                                  <p:stCondLst>
                                    <p:cond delay="0"/>
                                  </p:stCondLst>
                                  <p:iterate>
                                    <p:tmAbs val="0"/>
                                  </p:iterate>
                                  <p:childTnLst>
                                    <p:set>
                                      <p:cBhvr>
                                        <p:cTn id="79" fill="hold"/>
                                        <p:tgtEl>
                                          <p:spTgt spid="755"/>
                                        </p:tgtEl>
                                        <p:attrNameLst>
                                          <p:attrName>style.visibility</p:attrName>
                                        </p:attrNameLst>
                                      </p:cBhvr>
                                      <p:to>
                                        <p:strVal val="visible"/>
                                      </p:to>
                                    </p:set>
                                  </p:childTnLst>
                                </p:cTn>
                              </p:par>
                            </p:childTnLst>
                          </p:cTn>
                        </p:par>
                        <p:par>
                          <p:cTn id="80" fill="hold">
                            <p:stCondLst>
                              <p:cond delay="0"/>
                            </p:stCondLst>
                            <p:childTnLst>
                              <p:par>
                                <p:cTn id="81" presetID="1" presetClass="entr" presetSubtype="0" fill="hold" grpId="23" nodeType="afterEffect">
                                  <p:stCondLst>
                                    <p:cond delay="0"/>
                                  </p:stCondLst>
                                  <p:iterate>
                                    <p:tmAbs val="0"/>
                                  </p:iterate>
                                  <p:childTnLst>
                                    <p:set>
                                      <p:cBhvr>
                                        <p:cTn id="82" fill="hold"/>
                                        <p:tgtEl>
                                          <p:spTgt spid="763"/>
                                        </p:tgtEl>
                                        <p:attrNameLst>
                                          <p:attrName>style.visibility</p:attrName>
                                        </p:attrNameLst>
                                      </p:cBhvr>
                                      <p:to>
                                        <p:strVal val="visible"/>
                                      </p:to>
                                    </p:set>
                                  </p:childTnLst>
                                </p:cTn>
                              </p:par>
                            </p:childTnLst>
                          </p:cTn>
                        </p:par>
                        <p:par>
                          <p:cTn id="83" fill="hold">
                            <p:stCondLst>
                              <p:cond delay="0"/>
                            </p:stCondLst>
                            <p:childTnLst>
                              <p:par>
                                <p:cTn id="84" presetID="1" presetClass="entr" presetSubtype="0" fill="hold" grpId="24" nodeType="afterEffect">
                                  <p:stCondLst>
                                    <p:cond delay="0"/>
                                  </p:stCondLst>
                                  <p:iterate>
                                    <p:tmAbs val="0"/>
                                  </p:iterate>
                                  <p:childTnLst>
                                    <p:set>
                                      <p:cBhvr>
                                        <p:cTn id="85" fill="hold"/>
                                        <p:tgtEl>
                                          <p:spTgt spid="796"/>
                                        </p:tgtEl>
                                        <p:attrNameLst>
                                          <p:attrName>style.visibility</p:attrName>
                                        </p:attrNameLst>
                                      </p:cBhvr>
                                      <p:to>
                                        <p:strVal val="visible"/>
                                      </p:to>
                                    </p:set>
                                  </p:childTnLst>
                                </p:cTn>
                              </p:par>
                            </p:childTnLst>
                          </p:cTn>
                        </p:par>
                        <p:par>
                          <p:cTn id="86" fill="hold">
                            <p:stCondLst>
                              <p:cond delay="0"/>
                            </p:stCondLst>
                            <p:childTnLst>
                              <p:par>
                                <p:cTn id="87" presetID="1" presetClass="entr" presetSubtype="0" fill="hold" grpId="25" nodeType="afterEffect">
                                  <p:stCondLst>
                                    <p:cond delay="0"/>
                                  </p:stCondLst>
                                  <p:iterate>
                                    <p:tmAbs val="0"/>
                                  </p:iterate>
                                  <p:childTnLst>
                                    <p:set>
                                      <p:cBhvr>
                                        <p:cTn id="88" fill="hold"/>
                                        <p:tgtEl>
                                          <p:spTgt spid="801"/>
                                        </p:tgtEl>
                                        <p:attrNameLst>
                                          <p:attrName>style.visibility</p:attrName>
                                        </p:attrNameLst>
                                      </p:cBhvr>
                                      <p:to>
                                        <p:strVal val="visible"/>
                                      </p:to>
                                    </p:set>
                                  </p:childTnLst>
                                </p:cTn>
                              </p:par>
                            </p:childTnLst>
                          </p:cTn>
                        </p:par>
                        <p:par>
                          <p:cTn id="89" fill="hold">
                            <p:stCondLst>
                              <p:cond delay="0"/>
                            </p:stCondLst>
                            <p:childTnLst>
                              <p:par>
                                <p:cTn id="90" presetID="1" presetClass="entr" presetSubtype="0" fill="hold" grpId="26" nodeType="afterEffect">
                                  <p:stCondLst>
                                    <p:cond delay="0"/>
                                  </p:stCondLst>
                                  <p:iterate>
                                    <p:tmAbs val="0"/>
                                  </p:iterate>
                                  <p:childTnLst>
                                    <p:set>
                                      <p:cBhvr>
                                        <p:cTn id="91" fill="hold"/>
                                        <p:tgtEl>
                                          <p:spTgt spid="80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27" nodeType="clickEffect">
                                  <p:stCondLst>
                                    <p:cond delay="0"/>
                                  </p:stCondLst>
                                  <p:iterate>
                                    <p:tmAbs val="0"/>
                                  </p:iterate>
                                  <p:childTnLst>
                                    <p:set>
                                      <p:cBhvr>
                                        <p:cTn id="95" fill="hold"/>
                                        <p:tgtEl>
                                          <p:spTgt spid="777"/>
                                        </p:tgtEl>
                                        <p:attrNameLst>
                                          <p:attrName>style.visibility</p:attrName>
                                        </p:attrNameLst>
                                      </p:cBhvr>
                                      <p:to>
                                        <p:strVal val="visible"/>
                                      </p:to>
                                    </p:set>
                                  </p:childTnLst>
                                </p:cTn>
                              </p:par>
                            </p:childTnLst>
                          </p:cTn>
                        </p:par>
                        <p:par>
                          <p:cTn id="96" fill="hold">
                            <p:stCondLst>
                              <p:cond delay="0"/>
                            </p:stCondLst>
                            <p:childTnLst>
                              <p:par>
                                <p:cTn id="97" presetID="1" presetClass="entr" presetSubtype="0" fill="hold" grpId="28" nodeType="afterEffect">
                                  <p:stCondLst>
                                    <p:cond delay="0"/>
                                  </p:stCondLst>
                                  <p:iterate>
                                    <p:tmAbs val="0"/>
                                  </p:iterate>
                                  <p:childTnLst>
                                    <p:set>
                                      <p:cBhvr>
                                        <p:cTn id="98" fill="hold"/>
                                        <p:tgtEl>
                                          <p:spTgt spid="794"/>
                                        </p:tgtEl>
                                        <p:attrNameLst>
                                          <p:attrName>style.visibility</p:attrName>
                                        </p:attrNameLst>
                                      </p:cBhvr>
                                      <p:to>
                                        <p:strVal val="visible"/>
                                      </p:to>
                                    </p:set>
                                  </p:childTnLst>
                                </p:cTn>
                              </p:par>
                            </p:childTnLst>
                          </p:cTn>
                        </p:par>
                        <p:par>
                          <p:cTn id="99" fill="hold">
                            <p:stCondLst>
                              <p:cond delay="0"/>
                            </p:stCondLst>
                            <p:childTnLst>
                              <p:par>
                                <p:cTn id="100" presetID="1" presetClass="entr" presetSubtype="0" fill="hold" grpId="29" nodeType="afterEffect">
                                  <p:stCondLst>
                                    <p:cond delay="0"/>
                                  </p:stCondLst>
                                  <p:iterate>
                                    <p:tmAbs val="0"/>
                                  </p:iterate>
                                  <p:childTnLst>
                                    <p:set>
                                      <p:cBhvr>
                                        <p:cTn id="101" fill="hold"/>
                                        <p:tgtEl>
                                          <p:spTgt spid="795"/>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30" nodeType="clickEffect">
                                  <p:stCondLst>
                                    <p:cond delay="0"/>
                                  </p:stCondLst>
                                  <p:iterate>
                                    <p:tmAbs val="0"/>
                                  </p:iterate>
                                  <p:childTnLst>
                                    <p:set>
                                      <p:cBhvr>
                                        <p:cTn id="105" fill="hold"/>
                                        <p:tgtEl>
                                          <p:spTgt spid="757"/>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31" nodeType="clickEffect">
                                  <p:stCondLst>
                                    <p:cond delay="0"/>
                                  </p:stCondLst>
                                  <p:iterate>
                                    <p:tmAbs val="0"/>
                                  </p:iterate>
                                  <p:childTnLst>
                                    <p:set>
                                      <p:cBhvr>
                                        <p:cTn id="109" fill="hold"/>
                                        <p:tgtEl>
                                          <p:spTgt spid="764"/>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32" nodeType="clickEffect">
                                  <p:stCondLst>
                                    <p:cond delay="0"/>
                                  </p:stCondLst>
                                  <p:iterate>
                                    <p:tmAbs val="0"/>
                                  </p:iterate>
                                  <p:childTnLst>
                                    <p:set>
                                      <p:cBhvr>
                                        <p:cTn id="113" fill="hold"/>
                                        <p:tgtEl>
                                          <p:spTgt spid="798"/>
                                        </p:tgtEl>
                                        <p:attrNameLst>
                                          <p:attrName>style.visibility</p:attrName>
                                        </p:attrNameLst>
                                      </p:cBhvr>
                                      <p:to>
                                        <p:strVal val="visible"/>
                                      </p:to>
                                    </p:set>
                                  </p:childTnLst>
                                </p:cTn>
                              </p:par>
                            </p:childTnLst>
                          </p:cTn>
                        </p:par>
                        <p:par>
                          <p:cTn id="114" fill="hold">
                            <p:stCondLst>
                              <p:cond delay="0"/>
                            </p:stCondLst>
                            <p:childTnLst>
                              <p:par>
                                <p:cTn id="115" presetID="1" presetClass="entr" presetSubtype="0" fill="hold" grpId="33" nodeType="afterEffect">
                                  <p:stCondLst>
                                    <p:cond delay="0"/>
                                  </p:stCondLst>
                                  <p:iterate>
                                    <p:tmAbs val="0"/>
                                  </p:iterate>
                                  <p:childTnLst>
                                    <p:set>
                                      <p:cBhvr>
                                        <p:cTn id="116" fill="hold"/>
                                        <p:tgtEl>
                                          <p:spTgt spid="803"/>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34" nodeType="clickEffect">
                                  <p:stCondLst>
                                    <p:cond delay="0"/>
                                  </p:stCondLst>
                                  <p:iterate>
                                    <p:tmAbs val="0"/>
                                  </p:iterate>
                                  <p:childTnLst>
                                    <p:set>
                                      <p:cBhvr>
                                        <p:cTn id="120" fill="hold"/>
                                        <p:tgtEl>
                                          <p:spTgt spid="797"/>
                                        </p:tgtEl>
                                        <p:attrNameLst>
                                          <p:attrName>style.visibility</p:attrName>
                                        </p:attrNameLst>
                                      </p:cBhvr>
                                      <p:to>
                                        <p:strVal val="visible"/>
                                      </p:to>
                                    </p:set>
                                  </p:childTnLst>
                                </p:cTn>
                              </p:par>
                            </p:childTnLst>
                          </p:cTn>
                        </p:par>
                        <p:par>
                          <p:cTn id="121" fill="hold">
                            <p:stCondLst>
                              <p:cond delay="0"/>
                            </p:stCondLst>
                            <p:childTnLst>
                              <p:par>
                                <p:cTn id="122" presetID="1" presetClass="entr" presetSubtype="0" fill="hold" grpId="35" nodeType="afterEffect">
                                  <p:stCondLst>
                                    <p:cond delay="0"/>
                                  </p:stCondLst>
                                  <p:iterate>
                                    <p:tmAbs val="0"/>
                                  </p:iterate>
                                  <p:childTnLst>
                                    <p:set>
                                      <p:cBhvr>
                                        <p:cTn id="123" fill="hold"/>
                                        <p:tgtEl>
                                          <p:spTgt spid="804"/>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36" nodeType="clickEffect">
                                  <p:stCondLst>
                                    <p:cond delay="0"/>
                                  </p:stCondLst>
                                  <p:iterate>
                                    <p:tmAbs val="0"/>
                                  </p:iterate>
                                  <p:childTnLst>
                                    <p:set>
                                      <p:cBhvr>
                                        <p:cTn id="127" fill="hold"/>
                                        <p:tgtEl>
                                          <p:spTgt spid="779"/>
                                        </p:tgtEl>
                                        <p:attrNameLst>
                                          <p:attrName>style.visibility</p:attrName>
                                        </p:attrNameLst>
                                      </p:cBhvr>
                                      <p:to>
                                        <p:strVal val="visible"/>
                                      </p:to>
                                    </p:set>
                                  </p:childTnLst>
                                </p:cTn>
                              </p:par>
                            </p:childTnLst>
                          </p:cTn>
                        </p:par>
                        <p:par>
                          <p:cTn id="128" fill="hold">
                            <p:stCondLst>
                              <p:cond delay="0"/>
                            </p:stCondLst>
                            <p:childTnLst>
                              <p:par>
                                <p:cTn id="129" presetID="1" presetClass="entr" presetSubtype="0" fill="hold" grpId="37" nodeType="afterEffect">
                                  <p:stCondLst>
                                    <p:cond delay="0"/>
                                  </p:stCondLst>
                                  <p:iterate>
                                    <p:tmAbs val="0"/>
                                  </p:iterate>
                                  <p:childTnLst>
                                    <p:set>
                                      <p:cBhvr>
                                        <p:cTn id="130" fill="hold"/>
                                        <p:tgtEl>
                                          <p:spTgt spid="8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1" fill="hold" display="0">
                  <p:stCondLst>
                    <p:cond delay="indefinite"/>
                  </p:stCondLst>
                </p:cTn>
                <p:tgtEl>
                  <p:spTgt spid="806"/>
                </p:tgtEl>
              </p:cMediaNode>
            </p:audio>
          </p:childTnLst>
        </p:cTn>
      </p:par>
    </p:tnLst>
    <p:bldLst>
      <p:bldP spid="754" grpId="12" animBg="1" advAuto="0"/>
      <p:bldP spid="755" grpId="22" animBg="1" advAuto="0"/>
      <p:bldP spid="756" grpId="19" animBg="1" advAuto="0"/>
      <p:bldP spid="757" grpId="30" animBg="1" advAuto="0"/>
      <p:bldP spid="761" grpId="21" animBg="1" advAuto="0"/>
      <p:bldP spid="763" grpId="23" animBg="1" advAuto="0"/>
      <p:bldP spid="764" grpId="31" animBg="1" advAuto="0"/>
      <p:bldP spid="776" grpId="20" animBg="1" advAuto="0"/>
      <p:bldP spid="777" grpId="27" animBg="1" advAuto="0"/>
      <p:bldP spid="779" grpId="36" animBg="1" advAuto="0"/>
      <p:bldP spid="780" grpId="2" animBg="1" advAuto="0"/>
      <p:bldP spid="781" grpId="10" animBg="1" advAuto="0"/>
      <p:bldP spid="782" grpId="3" animBg="1" advAuto="0"/>
      <p:bldP spid="783" grpId="4" animBg="1" advAuto="0"/>
      <p:bldP spid="784" grpId="8" animBg="1" advAuto="0"/>
      <p:bldP spid="785" grpId="5" animBg="1" advAuto="0"/>
      <p:bldP spid="786" grpId="6" animBg="1" advAuto="0"/>
      <p:bldP spid="787" grpId="9" animBg="1" advAuto="0"/>
      <p:bldP spid="788" grpId="7" animBg="1" advAuto="0"/>
      <p:bldP spid="789" grpId="11" animBg="1" advAuto="0"/>
      <p:bldP spid="790" grpId="16" animBg="1" advAuto="0"/>
      <p:bldP spid="791" grpId="17" animBg="1" advAuto="0"/>
      <p:bldP spid="792" grpId="14" animBg="1" advAuto="0"/>
      <p:bldP spid="793" grpId="13" animBg="1" advAuto="0"/>
      <p:bldP spid="794" grpId="28" animBg="1" advAuto="0"/>
      <p:bldP spid="795" grpId="29" animBg="1" advAuto="0"/>
      <p:bldP spid="796" grpId="24" animBg="1" advAuto="0"/>
      <p:bldP spid="797" grpId="34" animBg="1" advAuto="0"/>
      <p:bldP spid="798" grpId="32" animBg="1" advAuto="0"/>
      <p:bldP spid="799" grpId="15" animBg="1" advAuto="0"/>
      <p:bldP spid="800" grpId="18" animBg="1" advAuto="0"/>
      <p:bldP spid="801" grpId="25" animBg="1" advAuto="0"/>
      <p:bldP spid="802" grpId="26" animBg="1" advAuto="0"/>
      <p:bldP spid="803" grpId="33" animBg="1" advAuto="0"/>
      <p:bldP spid="804" grpId="35" animBg="1" advAuto="0"/>
      <p:bldP spid="805" grpId="37" animBg="1" advAuto="0"/>
    </p:bldLst>
  </p:timing>
  <p:extLst>
    <p:ext uri="{E180D4A7-C9FB-4DFB-919C-405C955672EB}">
      <p14:showEvtLst xmlns:p14="http://schemas.microsoft.com/office/powerpoint/2010/main">
        <p14:playEvt time="10" objId="806"/>
        <p14:stopEvt time="88627" objId="806"/>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15.6|3.3|8.1|15|8.3|3.6|5.6|11.3|4.5|28.1|11.8|7.6|17.4|3.7|4.4|7.6"/>
</p:tagLst>
</file>

<file path=ppt/tags/tag2.xml><?xml version="1.0" encoding="utf-8"?>
<p:tagLst xmlns:a="http://schemas.openxmlformats.org/drawingml/2006/main" xmlns:r="http://schemas.openxmlformats.org/officeDocument/2006/relationships" xmlns:p="http://schemas.openxmlformats.org/presentationml/2006/main">
  <p:tag name="TIMING" val="|9.3|23.4"/>
</p:tagLst>
</file>

<file path=ppt/tags/tag3.xml><?xml version="1.0" encoding="utf-8"?>
<p:tagLst xmlns:a="http://schemas.openxmlformats.org/drawingml/2006/main" xmlns:r="http://schemas.openxmlformats.org/officeDocument/2006/relationships" xmlns:p="http://schemas.openxmlformats.org/presentationml/2006/main">
  <p:tag name="TIMING" val="|8.5|16.7|7.2|4.9|22.3"/>
</p:tagLst>
</file>

<file path=ppt/tags/tag4.xml><?xml version="1.0" encoding="utf-8"?>
<p:tagLst xmlns:a="http://schemas.openxmlformats.org/drawingml/2006/main" xmlns:r="http://schemas.openxmlformats.org/officeDocument/2006/relationships" xmlns:p="http://schemas.openxmlformats.org/presentationml/2006/main">
  <p:tag name="TIMING" val="|5.3|10.1|18.2|21.4|27.8"/>
</p:tagLst>
</file>

<file path=ppt/tags/tag5.xml><?xml version="1.0" encoding="utf-8"?>
<p:tagLst xmlns:a="http://schemas.openxmlformats.org/drawingml/2006/main" xmlns:r="http://schemas.openxmlformats.org/officeDocument/2006/relationships" xmlns:p="http://schemas.openxmlformats.org/presentationml/2006/main">
  <p:tag name="TIMING" val="|16.6|17.9|13|20.3|5.7"/>
</p:tagLst>
</file>

<file path=ppt/tags/tag6.xml><?xml version="1.0" encoding="utf-8"?>
<p:tagLst xmlns:a="http://schemas.openxmlformats.org/drawingml/2006/main" xmlns:r="http://schemas.openxmlformats.org/officeDocument/2006/relationships" xmlns:p="http://schemas.openxmlformats.org/presentationml/2006/main">
  <p:tag name="TIMING" val="|8.9|11.5|6.9|8.9"/>
</p:tagLst>
</file>

<file path=ppt/tags/tag7.xml><?xml version="1.0" encoding="utf-8"?>
<p:tagLst xmlns:a="http://schemas.openxmlformats.org/drawingml/2006/main" xmlns:r="http://schemas.openxmlformats.org/officeDocument/2006/relationships" xmlns:p="http://schemas.openxmlformats.org/presentationml/2006/main">
  <p:tag name="TIMING" val="|9.4|9.8"/>
</p:tagLst>
</file>

<file path=ppt/tags/tag8.xml><?xml version="1.0" encoding="utf-8"?>
<p:tagLst xmlns:a="http://schemas.openxmlformats.org/drawingml/2006/main" xmlns:r="http://schemas.openxmlformats.org/officeDocument/2006/relationships" xmlns:p="http://schemas.openxmlformats.org/presentationml/2006/main">
  <p:tag name="TIMING" val="|12.3"/>
</p:tagLst>
</file>

<file path=ppt/tags/tag9.xml><?xml version="1.0" encoding="utf-8"?>
<p:tagLst xmlns:a="http://schemas.openxmlformats.org/drawingml/2006/main" xmlns:r="http://schemas.openxmlformats.org/officeDocument/2006/relationships" xmlns:p="http://schemas.openxmlformats.org/presentationml/2006/main">
  <p:tag name="TIMING" val="|9|9.1|3.3|13.6|7|27.4|28.6"/>
</p:tagLst>
</file>

<file path=ppt/tags/tag10.xml><?xml version="1.0" encoding="utf-8"?>
<p:tagLst xmlns:a="http://schemas.openxmlformats.org/drawingml/2006/main" xmlns:r="http://schemas.openxmlformats.org/officeDocument/2006/relationships" xmlns:p="http://schemas.openxmlformats.org/presentationml/2006/main">
  <p:tag name="TIMING" val="|20.7|11.4|6|9.4|29.4|9.4"/>
</p:tagLst>
</file>

<file path=ppt/tags/tag11.xml><?xml version="1.0" encoding="utf-8"?>
<p:tagLst xmlns:a="http://schemas.openxmlformats.org/drawingml/2006/main" xmlns:r="http://schemas.openxmlformats.org/officeDocument/2006/relationships" xmlns:p="http://schemas.openxmlformats.org/presentationml/2006/main">
  <p:tag name="TIMING" val="|6.2|2.8|7.3|7.6|6.5|3.1|12|7.9|22.6|6.7|3.4|16.9|12.8|2.2|3.6|8.2|2|2.4|5.2|21.3|11.3"/>
</p:tagLst>
</file>

<file path=ppt/tags/tag12.xml><?xml version="1.0" encoding="utf-8"?>
<p:tagLst xmlns:a="http://schemas.openxmlformats.org/drawingml/2006/main" xmlns:r="http://schemas.openxmlformats.org/officeDocument/2006/relationships" xmlns:p="http://schemas.openxmlformats.org/presentationml/2006/main">
  <p:tag name="TIMING" val="|6.5|6.2|12.6|9.3|30.4"/>
</p:tagLst>
</file>

<file path=ppt/tags/tag13.xml><?xml version="1.0" encoding="utf-8"?>
<p:tagLst xmlns:a="http://schemas.openxmlformats.org/drawingml/2006/main" xmlns:r="http://schemas.openxmlformats.org/officeDocument/2006/relationships" xmlns:p="http://schemas.openxmlformats.org/presentationml/2006/main">
  <p:tag name="TIMING" val="|28.5|15.2|20.2|17.5|3.6|6.2|8.7|6|4.6"/>
</p:tagLst>
</file>

<file path=ppt/tags/tag14.xml><?xml version="1.0" encoding="utf-8"?>
<p:tagLst xmlns:a="http://schemas.openxmlformats.org/drawingml/2006/main" xmlns:r="http://schemas.openxmlformats.org/officeDocument/2006/relationships" xmlns:p="http://schemas.openxmlformats.org/presentationml/2006/main">
  <p:tag name="TIMING" val="|7.1|1.8|1.7|1.5|3.3|3.7|4.8|13.2|10.6|5.5|5.7|8.9|9.7|1.1|1.2|2.3"/>
</p:tagLst>
</file>

<file path=ppt/theme/theme1.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CF773011C374B8385E54B5A3D405E" ma:contentTypeVersion="277" ma:contentTypeDescription="Create a new document." ma:contentTypeScope="" ma:versionID="a3882540864d7216718448a035433ce8">
  <xsd:schema xmlns:xsd="http://www.w3.org/2001/XMLSchema" xmlns:xs="http://www.w3.org/2001/XMLSchema" xmlns:p="http://schemas.microsoft.com/office/2006/metadata/properties" xmlns:ns2="b5aab738-2f7d-4cde-8d2b-eeae14c19eed" xmlns:ns3="7ad82482-7530-4244-aba2-6d41ef11f506" targetNamespace="http://schemas.microsoft.com/office/2006/metadata/properties" ma:root="true" ma:fieldsID="4a5f6c47b6646912bf70390ff3938a5b" ns2:_="" ns3:_="">
    <xsd:import namespace="b5aab738-2f7d-4cde-8d2b-eeae14c19eed"/>
    <xsd:import namespace="7ad82482-7530-4244-aba2-6d41ef11f50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aab738-2f7d-4cde-8d2b-eeae14c19ee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d82482-7530-4244-aba2-6d41ef11f50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b5aab738-2f7d-4cde-8d2b-eeae14c19eed">DOCID-567055620-2806</_dlc_DocId>
    <_dlc_DocIdUrl xmlns="b5aab738-2f7d-4cde-8d2b-eeae14c19eed">
      <Url>https://msfintl.sharepoint.com/sites/msfintlcommunities/CCWG/_layouts/15/DocIdRedir.aspx?ID=DOCID-567055620-2806</Url>
      <Description>DOCID-567055620-2806</Description>
    </_dlc_DocIdUrl>
  </documentManagement>
</p:properties>
</file>

<file path=customXml/itemProps1.xml><?xml version="1.0" encoding="utf-8"?>
<ds:datastoreItem xmlns:ds="http://schemas.openxmlformats.org/officeDocument/2006/customXml" ds:itemID="{C0FCCE23-86CD-402E-B504-4315A14E4F4F}"/>
</file>

<file path=customXml/itemProps2.xml><?xml version="1.0" encoding="utf-8"?>
<ds:datastoreItem xmlns:ds="http://schemas.openxmlformats.org/officeDocument/2006/customXml" ds:itemID="{06F6FC9A-A41D-42CB-9D38-58A166A299DF}"/>
</file>

<file path=customXml/itemProps3.xml><?xml version="1.0" encoding="utf-8"?>
<ds:datastoreItem xmlns:ds="http://schemas.openxmlformats.org/officeDocument/2006/customXml" ds:itemID="{8226E5A0-789F-4073-B47A-84503BCD7925}"/>
</file>

<file path=customXml/itemProps4.xml><?xml version="1.0" encoding="utf-8"?>
<ds:datastoreItem xmlns:ds="http://schemas.openxmlformats.org/officeDocument/2006/customXml" ds:itemID="{784CECC8-4B72-48B1-8ACD-CE07DCAD11CB}"/>
</file>

<file path=docProps/app.xml><?xml version="1.0" encoding="utf-8"?>
<Properties xmlns="http://schemas.openxmlformats.org/officeDocument/2006/extended-properties" xmlns:vt="http://schemas.openxmlformats.org/officeDocument/2006/docPropsVTypes">
  <TotalTime>133</TotalTime>
  <Words>2735</Words>
  <Application>Microsoft Office PowerPoint</Application>
  <PresentationFormat>Personnalisé</PresentationFormat>
  <Paragraphs>308</Paragraphs>
  <Slides>17</Slides>
  <Notes>12</Notes>
  <HiddenSlides>0</HiddenSlides>
  <MMClips>17</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Calibri</vt:lpstr>
      <vt:lpstr>Calibri Light</vt:lpstr>
      <vt:lpstr>Franklin Gothic Medium</vt:lpstr>
      <vt:lpstr>Helvetica</vt:lpstr>
      <vt:lpstr>Verdana</vt:lpstr>
      <vt:lpstr>Thème Office</vt:lpstr>
      <vt:lpstr>Короткий посібник: Порятунок у випадках хімічної, біологічної, радіологічної, ядерної (ХБРЯ) небезпеки</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Короткий посібник: Порятунок у випадках хімічної, біологічної, радіологічної, ядерної (ХБРЯ) небезпеки</dc:title>
  <dc:creator>cedric dassas</dc:creator>
  <cp:lastModifiedBy>cedric dassas</cp:lastModifiedBy>
  <cp:revision>4</cp:revision>
  <dcterms:modified xsi:type="dcterms:W3CDTF">2022-05-10T10:24:03Z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0x010100163CF773011C374B8385E54B5A3D405E</vt:lpwstr>
  </property>
  <property fmtid="{D5CDD505-2E9C-101B-9397-08002B2CF9AE}" pid="3" name="_dlc_DocIdItemGuid">
    <vt:lpwstr>611c038f-b441-4913-a0b2-9ddf6280a8b4</vt:lpwstr>
  </property>
</Properties>
</file>