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8.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9.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18"/>
  </p:notesMasterIdLst>
  <p:handoutMasterIdLst>
    <p:handoutMasterId r:id="rId19"/>
  </p:handoutMasterIdLst>
  <p:sldIdLst>
    <p:sldId id="297" r:id="rId6"/>
    <p:sldId id="480" r:id="rId7"/>
    <p:sldId id="481" r:id="rId8"/>
    <p:sldId id="515" r:id="rId9"/>
    <p:sldId id="484" r:id="rId10"/>
    <p:sldId id="500" r:id="rId11"/>
    <p:sldId id="513" r:id="rId12"/>
    <p:sldId id="501" r:id="rId13"/>
    <p:sldId id="489" r:id="rId14"/>
    <p:sldId id="491" r:id="rId15"/>
    <p:sldId id="514" r:id="rId16"/>
    <p:sldId id="382" r:id="rId17"/>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an-Baptiste Ronat" initials="JR" lastIdx="1" clrIdx="0"/>
  <p:cmAuthor id="2" name="Cliff Roberson" initials="CR" lastIdx="1" clrIdx="1">
    <p:extLst>
      <p:ext uri="{19B8F6BF-5375-455C-9EA6-DF929625EA0E}">
        <p15:presenceInfo xmlns:p15="http://schemas.microsoft.com/office/powerpoint/2012/main" userId="S::Cliff.Roberson@paris.msf.org::c4914212-61f3-4bd4-8a29-1b6c1cc5ec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57A4"/>
    <a:srgbClr val="6F3A94"/>
    <a:srgbClr val="AB2B81"/>
    <a:srgbClr val="DB2A45"/>
    <a:srgbClr val="D42A4F"/>
    <a:srgbClr val="952F8F"/>
    <a:srgbClr val="C32B63"/>
    <a:srgbClr val="EA404A"/>
    <a:srgbClr val="2C53A1"/>
    <a:srgbClr val="A42B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76812" autoAdjust="0"/>
  </p:normalViewPr>
  <p:slideViewPr>
    <p:cSldViewPr snapToGrid="0">
      <p:cViewPr varScale="1">
        <p:scale>
          <a:sx n="51" d="100"/>
          <a:sy n="51" d="100"/>
        </p:scale>
        <p:origin x="1232" y="44"/>
      </p:cViewPr>
      <p:guideLst>
        <p:guide orient="horz" pos="2160"/>
        <p:guide pos="3840"/>
      </p:guideLst>
    </p:cSldViewPr>
  </p:slideViewPr>
  <p:outlineViewPr>
    <p:cViewPr>
      <p:scale>
        <a:sx n="33" d="100"/>
        <a:sy n="33" d="100"/>
      </p:scale>
      <p:origin x="0" y="-66"/>
    </p:cViewPr>
  </p:outlineViewPr>
  <p:notesTextViewPr>
    <p:cViewPr>
      <p:scale>
        <a:sx n="75" d="100"/>
        <a:sy n="75" d="100"/>
      </p:scale>
      <p:origin x="0" y="0"/>
    </p:cViewPr>
  </p:notesTextViewPr>
  <p:sorterViewPr>
    <p:cViewPr>
      <p:scale>
        <a:sx n="120" d="100"/>
        <a:sy n="120" d="100"/>
      </p:scale>
      <p:origin x="0" y="-17082"/>
    </p:cViewPr>
  </p:sorterViewPr>
  <p:notesViewPr>
    <p:cSldViewPr snapToGrid="0">
      <p:cViewPr varScale="1">
        <p:scale>
          <a:sx n="59" d="100"/>
          <a:sy n="59" d="100"/>
        </p:scale>
        <p:origin x="2886" y="7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dric dassas" userId="776ad8b396b451a2" providerId="LiveId" clId="{6791015B-9284-4E30-83E9-AA4143A1DBD7}"/>
    <pc:docChg chg="undo custSel addSld delSld modSld sldOrd modMainMaster">
      <pc:chgData name="cedric dassas" userId="776ad8b396b451a2" providerId="LiveId" clId="{6791015B-9284-4E30-83E9-AA4143A1DBD7}" dt="2022-04-17T10:23:36.829" v="3987"/>
      <pc:docMkLst>
        <pc:docMk/>
      </pc:docMkLst>
      <pc:sldChg chg="addSp delSp modSp mod modTransition modAnim">
        <pc:chgData name="cedric dassas" userId="776ad8b396b451a2" providerId="LiveId" clId="{6791015B-9284-4E30-83E9-AA4143A1DBD7}" dt="2022-04-17T08:26:38.212" v="3740"/>
        <pc:sldMkLst>
          <pc:docMk/>
          <pc:sldMk cId="128816191" sldId="297"/>
        </pc:sldMkLst>
        <pc:picChg chg="del">
          <ac:chgData name="cedric dassas" userId="776ad8b396b451a2" providerId="LiveId" clId="{6791015B-9284-4E30-83E9-AA4143A1DBD7}" dt="2022-04-17T08:04:35.186" v="3732" actId="478"/>
          <ac:picMkLst>
            <pc:docMk/>
            <pc:sldMk cId="128816191" sldId="297"/>
            <ac:picMk id="2" creationId="{BC09ABA0-7958-4BAD-BFF4-3E6081176ECE}"/>
          </ac:picMkLst>
        </pc:picChg>
        <pc:picChg chg="add del mod">
          <ac:chgData name="cedric dassas" userId="776ad8b396b451a2" providerId="LiveId" clId="{6791015B-9284-4E30-83E9-AA4143A1DBD7}" dt="2022-04-17T08:05:30.498" v="3735"/>
          <ac:picMkLst>
            <pc:docMk/>
            <pc:sldMk cId="128816191" sldId="297"/>
            <ac:picMk id="3" creationId="{1E4ED1FD-4046-4402-A24A-0C904BFDF90A}"/>
          </ac:picMkLst>
        </pc:picChg>
        <pc:picChg chg="add del mod">
          <ac:chgData name="cedric dassas" userId="776ad8b396b451a2" providerId="LiveId" clId="{6791015B-9284-4E30-83E9-AA4143A1DBD7}" dt="2022-04-17T08:07:14.910" v="3737"/>
          <ac:picMkLst>
            <pc:docMk/>
            <pc:sldMk cId="128816191" sldId="297"/>
            <ac:picMk id="5" creationId="{406FC997-2E61-46BC-B27C-A1331586E58D}"/>
          </ac:picMkLst>
        </pc:picChg>
        <pc:picChg chg="add del mod">
          <ac:chgData name="cedric dassas" userId="776ad8b396b451a2" providerId="LiveId" clId="{6791015B-9284-4E30-83E9-AA4143A1DBD7}" dt="2022-04-17T08:26:20.074" v="3739"/>
          <ac:picMkLst>
            <pc:docMk/>
            <pc:sldMk cId="128816191" sldId="297"/>
            <ac:picMk id="9" creationId="{8EB68345-73F2-4F5B-826A-ABC4D145B43F}"/>
          </ac:picMkLst>
        </pc:picChg>
        <pc:picChg chg="add mod">
          <ac:chgData name="cedric dassas" userId="776ad8b396b451a2" providerId="LiveId" clId="{6791015B-9284-4E30-83E9-AA4143A1DBD7}" dt="2022-04-17T08:26:38.212" v="3740"/>
          <ac:picMkLst>
            <pc:docMk/>
            <pc:sldMk cId="128816191" sldId="297"/>
            <ac:picMk id="10" creationId="{E8D3B21E-A773-4AB1-B45E-CD9DB7337CEB}"/>
          </ac:picMkLst>
        </pc:picChg>
      </pc:sldChg>
      <pc:sldChg chg="addSp delSp modSp add del mod modTransition modAnim">
        <pc:chgData name="cedric dassas" userId="776ad8b396b451a2" providerId="LiveId" clId="{6791015B-9284-4E30-83E9-AA4143A1DBD7}" dt="2022-04-17T10:23:36.829" v="3987"/>
        <pc:sldMkLst>
          <pc:docMk/>
          <pc:sldMk cId="2897741584" sldId="382"/>
        </pc:sldMkLst>
        <pc:picChg chg="del">
          <ac:chgData name="cedric dassas" userId="776ad8b396b451a2" providerId="LiveId" clId="{6791015B-9284-4E30-83E9-AA4143A1DBD7}" dt="2022-04-17T10:16:47.504" v="3981"/>
          <ac:picMkLst>
            <pc:docMk/>
            <pc:sldMk cId="2897741584" sldId="382"/>
            <ac:picMk id="2" creationId="{89B73545-86E1-4E53-B1D5-6274B3715C0B}"/>
          </ac:picMkLst>
        </pc:picChg>
        <pc:picChg chg="add del mod">
          <ac:chgData name="cedric dassas" userId="776ad8b396b451a2" providerId="LiveId" clId="{6791015B-9284-4E30-83E9-AA4143A1DBD7}" dt="2022-04-17T10:18:12.325" v="3983"/>
          <ac:picMkLst>
            <pc:docMk/>
            <pc:sldMk cId="2897741584" sldId="382"/>
            <ac:picMk id="3" creationId="{DACF76AE-7C51-4C2E-80F9-6F660ADACA8D}"/>
          </ac:picMkLst>
        </pc:picChg>
        <pc:picChg chg="add del mod">
          <ac:chgData name="cedric dassas" userId="776ad8b396b451a2" providerId="LiveId" clId="{6791015B-9284-4E30-83E9-AA4143A1DBD7}" dt="2022-04-17T10:22:39.839" v="3986"/>
          <ac:picMkLst>
            <pc:docMk/>
            <pc:sldMk cId="2897741584" sldId="382"/>
            <ac:picMk id="5" creationId="{6535D4E6-7D1C-4D69-A0D4-8C5093F1CEBE}"/>
          </ac:picMkLst>
        </pc:picChg>
        <pc:picChg chg="del">
          <ac:chgData name="cedric dassas" userId="776ad8b396b451a2" providerId="LiveId" clId="{6791015B-9284-4E30-83E9-AA4143A1DBD7}" dt="2022-04-17T10:19:07.865" v="3985" actId="478"/>
          <ac:picMkLst>
            <pc:docMk/>
            <pc:sldMk cId="2897741584" sldId="382"/>
            <ac:picMk id="6" creationId="{5ECB0A46-6A3A-4BC7-9855-DC99DAF30C74}"/>
          </ac:picMkLst>
        </pc:picChg>
        <pc:picChg chg="add mod">
          <ac:chgData name="cedric dassas" userId="776ad8b396b451a2" providerId="LiveId" clId="{6791015B-9284-4E30-83E9-AA4143A1DBD7}" dt="2022-04-17T10:23:36.829" v="3987"/>
          <ac:picMkLst>
            <pc:docMk/>
            <pc:sldMk cId="2897741584" sldId="382"/>
            <ac:picMk id="8" creationId="{1C42C886-C21D-48C0-B596-A8048281C38A}"/>
          </ac:picMkLst>
        </pc:picChg>
      </pc:sldChg>
      <pc:sldChg chg="delSp del mod delAnim">
        <pc:chgData name="cedric dassas" userId="776ad8b396b451a2" providerId="LiveId" clId="{6791015B-9284-4E30-83E9-AA4143A1DBD7}" dt="2022-04-16T21:11:27.426" v="8" actId="47"/>
        <pc:sldMkLst>
          <pc:docMk/>
          <pc:sldMk cId="422361930" sldId="476"/>
        </pc:sldMkLst>
        <pc:picChg chg="del">
          <ac:chgData name="cedric dassas" userId="776ad8b396b451a2" providerId="LiveId" clId="{6791015B-9284-4E30-83E9-AA4143A1DBD7}" dt="2022-04-16T21:04:15.676" v="4" actId="478"/>
          <ac:picMkLst>
            <pc:docMk/>
            <pc:sldMk cId="422361930" sldId="476"/>
            <ac:picMk id="12" creationId="{DCD0C80D-9600-488E-A8FB-6AC1ACFADD77}"/>
          </ac:picMkLst>
        </pc:picChg>
      </pc:sldChg>
      <pc:sldChg chg="addSp delSp modSp mod ord modTransition delAnim modAnim modNotesTx">
        <pc:chgData name="cedric dassas" userId="776ad8b396b451a2" providerId="LiveId" clId="{6791015B-9284-4E30-83E9-AA4143A1DBD7}" dt="2022-04-17T08:37:01.616" v="3803"/>
        <pc:sldMkLst>
          <pc:docMk/>
          <pc:sldMk cId="2632983838" sldId="480"/>
        </pc:sldMkLst>
        <pc:spChg chg="mod">
          <ac:chgData name="cedric dassas" userId="776ad8b396b451a2" providerId="LiveId" clId="{6791015B-9284-4E30-83E9-AA4143A1DBD7}" dt="2022-04-16T21:37:09.152" v="462" actId="1035"/>
          <ac:spMkLst>
            <pc:docMk/>
            <pc:sldMk cId="2632983838" sldId="480"/>
            <ac:spMk id="2" creationId="{D4F69CE6-DB9D-427F-8E33-3DAA26B92698}"/>
          </ac:spMkLst>
        </pc:spChg>
        <pc:spChg chg="add mod">
          <ac:chgData name="cedric dassas" userId="776ad8b396b451a2" providerId="LiveId" clId="{6791015B-9284-4E30-83E9-AA4143A1DBD7}" dt="2022-04-16T22:06:31.478" v="1211" actId="1076"/>
          <ac:spMkLst>
            <pc:docMk/>
            <pc:sldMk cId="2632983838" sldId="480"/>
            <ac:spMk id="3" creationId="{638BA728-C87C-4010-BFB5-173D7B116171}"/>
          </ac:spMkLst>
        </pc:spChg>
        <pc:spChg chg="add mod">
          <ac:chgData name="cedric dassas" userId="776ad8b396b451a2" providerId="LiveId" clId="{6791015B-9284-4E30-83E9-AA4143A1DBD7}" dt="2022-04-17T08:33:07.293" v="3790" actId="207"/>
          <ac:spMkLst>
            <pc:docMk/>
            <pc:sldMk cId="2632983838" sldId="480"/>
            <ac:spMk id="10" creationId="{CBE6383F-8199-4BEB-962F-0234D5CD31C6}"/>
          </ac:spMkLst>
        </pc:spChg>
        <pc:spChg chg="add del mod">
          <ac:chgData name="cedric dassas" userId="776ad8b396b451a2" providerId="LiveId" clId="{6791015B-9284-4E30-83E9-AA4143A1DBD7}" dt="2022-04-16T21:31:23.600" v="332" actId="478"/>
          <ac:spMkLst>
            <pc:docMk/>
            <pc:sldMk cId="2632983838" sldId="480"/>
            <ac:spMk id="11" creationId="{C9383BD2-300E-4AF5-AE7B-D829A689BED2}"/>
          </ac:spMkLst>
        </pc:spChg>
        <pc:spChg chg="add mod">
          <ac:chgData name="cedric dassas" userId="776ad8b396b451a2" providerId="LiveId" clId="{6791015B-9284-4E30-83E9-AA4143A1DBD7}" dt="2022-04-16T21:37:17.696" v="477" actId="1036"/>
          <ac:spMkLst>
            <pc:docMk/>
            <pc:sldMk cId="2632983838" sldId="480"/>
            <ac:spMk id="13" creationId="{608DB72B-E413-488E-8D86-C600BF6E8930}"/>
          </ac:spMkLst>
        </pc:spChg>
        <pc:spChg chg="add mod ord">
          <ac:chgData name="cedric dassas" userId="776ad8b396b451a2" providerId="LiveId" clId="{6791015B-9284-4E30-83E9-AA4143A1DBD7}" dt="2022-04-17T08:33:16.057" v="3793" actId="1035"/>
          <ac:spMkLst>
            <pc:docMk/>
            <pc:sldMk cId="2632983838" sldId="480"/>
            <ac:spMk id="15" creationId="{531A6462-1224-47E3-B448-7A020E81C621}"/>
          </ac:spMkLst>
        </pc:spChg>
        <pc:spChg chg="add del mod">
          <ac:chgData name="cedric dassas" userId="776ad8b396b451a2" providerId="LiveId" clId="{6791015B-9284-4E30-83E9-AA4143A1DBD7}" dt="2022-04-16T21:31:19.892" v="331" actId="478"/>
          <ac:spMkLst>
            <pc:docMk/>
            <pc:sldMk cId="2632983838" sldId="480"/>
            <ac:spMk id="16" creationId="{7B5C5BE4-FCE0-407B-86D3-B9C410D0CF2F}"/>
          </ac:spMkLst>
        </pc:spChg>
        <pc:spChg chg="add mod">
          <ac:chgData name="cedric dassas" userId="776ad8b396b451a2" providerId="LiveId" clId="{6791015B-9284-4E30-83E9-AA4143A1DBD7}" dt="2022-04-16T22:12:29.725" v="1839" actId="20577"/>
          <ac:spMkLst>
            <pc:docMk/>
            <pc:sldMk cId="2632983838" sldId="480"/>
            <ac:spMk id="17" creationId="{CB8FFFE2-6178-47AF-8073-0246D15C81E0}"/>
          </ac:spMkLst>
        </pc:spChg>
        <pc:picChg chg="del">
          <ac:chgData name="cedric dassas" userId="776ad8b396b451a2" providerId="LiveId" clId="{6791015B-9284-4E30-83E9-AA4143A1DBD7}" dt="2022-04-16T21:04:08.135" v="1" actId="478"/>
          <ac:picMkLst>
            <pc:docMk/>
            <pc:sldMk cId="2632983838" sldId="480"/>
            <ac:picMk id="7" creationId="{171046A4-103A-46A1-B2C7-8126BEF16EBA}"/>
          </ac:picMkLst>
        </pc:picChg>
        <pc:picChg chg="add del mod">
          <ac:chgData name="cedric dassas" userId="776ad8b396b451a2" providerId="LiveId" clId="{6791015B-9284-4E30-83E9-AA4143A1DBD7}" dt="2022-04-17T08:30:51.221" v="3743"/>
          <ac:picMkLst>
            <pc:docMk/>
            <pc:sldMk cId="2632983838" sldId="480"/>
            <ac:picMk id="7" creationId="{6E6D9BE9-C140-4C43-B12E-E23277DFFD6D}"/>
          </ac:picMkLst>
        </pc:picChg>
        <pc:picChg chg="add del mod">
          <ac:chgData name="cedric dassas" userId="776ad8b396b451a2" providerId="LiveId" clId="{6791015B-9284-4E30-83E9-AA4143A1DBD7}" dt="2022-04-17T08:31:17.358" v="3745"/>
          <ac:picMkLst>
            <pc:docMk/>
            <pc:sldMk cId="2632983838" sldId="480"/>
            <ac:picMk id="8" creationId="{C2A23CE4-9F63-4541-8816-F1F0F2A92D74}"/>
          </ac:picMkLst>
        </pc:picChg>
        <pc:picChg chg="add del mod">
          <ac:chgData name="cedric dassas" userId="776ad8b396b451a2" providerId="LiveId" clId="{6791015B-9284-4E30-83E9-AA4143A1DBD7}" dt="2022-04-17T08:35:01.707" v="3800"/>
          <ac:picMkLst>
            <pc:docMk/>
            <pc:sldMk cId="2632983838" sldId="480"/>
            <ac:picMk id="9" creationId="{ACCE2ECF-3AF2-4CFF-B641-340E1ECB2D7D}"/>
          </ac:picMkLst>
        </pc:picChg>
        <pc:picChg chg="del mod">
          <ac:chgData name="cedric dassas" userId="776ad8b396b451a2" providerId="LiveId" clId="{6791015B-9284-4E30-83E9-AA4143A1DBD7}" dt="2022-04-16T21:27:24.845" v="150" actId="478"/>
          <ac:picMkLst>
            <pc:docMk/>
            <pc:sldMk cId="2632983838" sldId="480"/>
            <ac:picMk id="10" creationId="{D3AB439D-3081-4CA8-9E20-42AAB0BC8358}"/>
          </ac:picMkLst>
        </pc:picChg>
        <pc:picChg chg="add del mod">
          <ac:chgData name="cedric dassas" userId="776ad8b396b451a2" providerId="LiveId" clId="{6791015B-9284-4E30-83E9-AA4143A1DBD7}" dt="2022-04-17T08:35:57.808" v="3802"/>
          <ac:picMkLst>
            <pc:docMk/>
            <pc:sldMk cId="2632983838" sldId="480"/>
            <ac:picMk id="11" creationId="{DBC4AB0C-BE30-4828-A8C9-455B29AE2D4F}"/>
          </ac:picMkLst>
        </pc:picChg>
        <pc:picChg chg="add mod">
          <ac:chgData name="cedric dassas" userId="776ad8b396b451a2" providerId="LiveId" clId="{6791015B-9284-4E30-83E9-AA4143A1DBD7}" dt="2022-04-16T21:15:33.864" v="25" actId="14100"/>
          <ac:picMkLst>
            <pc:docMk/>
            <pc:sldMk cId="2632983838" sldId="480"/>
            <ac:picMk id="12" creationId="{4FEEF5C0-F02A-4E56-BC44-28F331ADEAF4}"/>
          </ac:picMkLst>
        </pc:picChg>
        <pc:picChg chg="mod">
          <ac:chgData name="cedric dassas" userId="776ad8b396b451a2" providerId="LiveId" clId="{6791015B-9284-4E30-83E9-AA4143A1DBD7}" dt="2022-04-16T21:37:17.696" v="477" actId="1036"/>
          <ac:picMkLst>
            <pc:docMk/>
            <pc:sldMk cId="2632983838" sldId="480"/>
            <ac:picMk id="14" creationId="{D65F1C97-5A5D-435B-86F8-B138FEAD81E5}"/>
          </ac:picMkLst>
        </pc:picChg>
        <pc:picChg chg="del">
          <ac:chgData name="cedric dassas" userId="776ad8b396b451a2" providerId="LiveId" clId="{6791015B-9284-4E30-83E9-AA4143A1DBD7}" dt="2022-04-16T21:15:16.384" v="22" actId="478"/>
          <ac:picMkLst>
            <pc:docMk/>
            <pc:sldMk cId="2632983838" sldId="480"/>
            <ac:picMk id="15" creationId="{5896059B-C880-4BAF-9796-8D8C149C4D34}"/>
          </ac:picMkLst>
        </pc:picChg>
        <pc:picChg chg="add mod">
          <ac:chgData name="cedric dassas" userId="776ad8b396b451a2" providerId="LiveId" clId="{6791015B-9284-4E30-83E9-AA4143A1DBD7}" dt="2022-04-17T08:37:01.616" v="3803"/>
          <ac:picMkLst>
            <pc:docMk/>
            <pc:sldMk cId="2632983838" sldId="480"/>
            <ac:picMk id="18" creationId="{E79CD966-5DC8-4B88-AE36-63FAE03B876D}"/>
          </ac:picMkLst>
        </pc:picChg>
      </pc:sldChg>
      <pc:sldChg chg="addSp delSp modSp mod modTransition delAnim modAnim modNotesTx">
        <pc:chgData name="cedric dassas" userId="776ad8b396b451a2" providerId="LiveId" clId="{6791015B-9284-4E30-83E9-AA4143A1DBD7}" dt="2022-04-17T08:49:05.626" v="3861"/>
        <pc:sldMkLst>
          <pc:docMk/>
          <pc:sldMk cId="2678913922" sldId="481"/>
        </pc:sldMkLst>
        <pc:spChg chg="mod">
          <ac:chgData name="cedric dassas" userId="776ad8b396b451a2" providerId="LiveId" clId="{6791015B-9284-4E30-83E9-AA4143A1DBD7}" dt="2022-04-16T22:04:19.680" v="1205" actId="1036"/>
          <ac:spMkLst>
            <pc:docMk/>
            <pc:sldMk cId="2678913922" sldId="481"/>
            <ac:spMk id="2" creationId="{E37867E5-A72A-49D5-903B-235C36C99FDB}"/>
          </ac:spMkLst>
        </pc:spChg>
        <pc:spChg chg="mod">
          <ac:chgData name="cedric dassas" userId="776ad8b396b451a2" providerId="LiveId" clId="{6791015B-9284-4E30-83E9-AA4143A1DBD7}" dt="2022-04-16T22:04:19.680" v="1205" actId="1036"/>
          <ac:spMkLst>
            <pc:docMk/>
            <pc:sldMk cId="2678913922" sldId="481"/>
            <ac:spMk id="4" creationId="{34D13BFA-4196-461C-A8D8-3462F19FC8E1}"/>
          </ac:spMkLst>
        </pc:spChg>
        <pc:spChg chg="mod">
          <ac:chgData name="cedric dassas" userId="776ad8b396b451a2" providerId="LiveId" clId="{6791015B-9284-4E30-83E9-AA4143A1DBD7}" dt="2022-04-16T21:39:41.054" v="485" actId="20577"/>
          <ac:spMkLst>
            <pc:docMk/>
            <pc:sldMk cId="2678913922" sldId="481"/>
            <ac:spMk id="11" creationId="{4B15132B-A2FC-4DE6-881F-AB760E190176}"/>
          </ac:spMkLst>
        </pc:spChg>
        <pc:spChg chg="del mod">
          <ac:chgData name="cedric dassas" userId="776ad8b396b451a2" providerId="LiveId" clId="{6791015B-9284-4E30-83E9-AA4143A1DBD7}" dt="2022-04-16T21:40:47.312" v="534" actId="478"/>
          <ac:spMkLst>
            <pc:docMk/>
            <pc:sldMk cId="2678913922" sldId="481"/>
            <ac:spMk id="12" creationId="{E4118ECD-ECCA-4549-ADCF-3DF945DA7062}"/>
          </ac:spMkLst>
        </pc:spChg>
        <pc:spChg chg="mod">
          <ac:chgData name="cedric dassas" userId="776ad8b396b451a2" providerId="LiveId" clId="{6791015B-9284-4E30-83E9-AA4143A1DBD7}" dt="2022-04-16T22:04:19.680" v="1205" actId="1036"/>
          <ac:spMkLst>
            <pc:docMk/>
            <pc:sldMk cId="2678913922" sldId="481"/>
            <ac:spMk id="14" creationId="{0E18F75A-2DB5-45E0-B266-84B72CCD02F9}"/>
          </ac:spMkLst>
        </pc:spChg>
        <pc:spChg chg="mod">
          <ac:chgData name="cedric dassas" userId="776ad8b396b451a2" providerId="LiveId" clId="{6791015B-9284-4E30-83E9-AA4143A1DBD7}" dt="2022-04-16T22:04:19.680" v="1205" actId="1036"/>
          <ac:spMkLst>
            <pc:docMk/>
            <pc:sldMk cId="2678913922" sldId="481"/>
            <ac:spMk id="15" creationId="{4E3DBE72-CBFC-4F1B-B293-7BA53C791520}"/>
          </ac:spMkLst>
        </pc:spChg>
        <pc:spChg chg="add mod">
          <ac:chgData name="cedric dassas" userId="776ad8b396b451a2" providerId="LiveId" clId="{6791015B-9284-4E30-83E9-AA4143A1DBD7}" dt="2022-04-16T22:04:19.680" v="1205" actId="1036"/>
          <ac:spMkLst>
            <pc:docMk/>
            <pc:sldMk cId="2678913922" sldId="481"/>
            <ac:spMk id="19" creationId="{B210A2DE-1A88-4CD5-AB2B-362A9DCF24A4}"/>
          </ac:spMkLst>
        </pc:spChg>
        <pc:spChg chg="add mod">
          <ac:chgData name="cedric dassas" userId="776ad8b396b451a2" providerId="LiveId" clId="{6791015B-9284-4E30-83E9-AA4143A1DBD7}" dt="2022-04-16T22:04:24.776" v="1206" actId="20577"/>
          <ac:spMkLst>
            <pc:docMk/>
            <pc:sldMk cId="2678913922" sldId="481"/>
            <ac:spMk id="21" creationId="{E4984988-8C7E-42D7-BFD9-02C8AFD42DE3}"/>
          </ac:spMkLst>
        </pc:spChg>
        <pc:spChg chg="add mod">
          <ac:chgData name="cedric dassas" userId="776ad8b396b451a2" providerId="LiveId" clId="{6791015B-9284-4E30-83E9-AA4143A1DBD7}" dt="2022-04-17T08:46:44.239" v="3859" actId="207"/>
          <ac:spMkLst>
            <pc:docMk/>
            <pc:sldMk cId="2678913922" sldId="481"/>
            <ac:spMk id="22" creationId="{606C2114-A9C1-4CA6-A606-2975B5F771B8}"/>
          </ac:spMkLst>
        </pc:spChg>
        <pc:spChg chg="mod">
          <ac:chgData name="cedric dassas" userId="776ad8b396b451a2" providerId="LiveId" clId="{6791015B-9284-4E30-83E9-AA4143A1DBD7}" dt="2022-04-16T22:52:13.552" v="2301" actId="120"/>
          <ac:spMkLst>
            <pc:docMk/>
            <pc:sldMk cId="2678913922" sldId="481"/>
            <ac:spMk id="24" creationId="{428D5F3D-4316-4F84-A249-B979FF72C73C}"/>
          </ac:spMkLst>
        </pc:spChg>
        <pc:spChg chg="mod">
          <ac:chgData name="cedric dassas" userId="776ad8b396b451a2" providerId="LiveId" clId="{6791015B-9284-4E30-83E9-AA4143A1DBD7}" dt="2022-04-16T22:04:19.680" v="1205" actId="1036"/>
          <ac:spMkLst>
            <pc:docMk/>
            <pc:sldMk cId="2678913922" sldId="481"/>
            <ac:spMk id="26" creationId="{C0E7C396-3F8C-46C1-AD54-6A150FD671DE}"/>
          </ac:spMkLst>
        </pc:spChg>
        <pc:spChg chg="add mod">
          <ac:chgData name="cedric dassas" userId="776ad8b396b451a2" providerId="LiveId" clId="{6791015B-9284-4E30-83E9-AA4143A1DBD7}" dt="2022-04-16T22:04:19.680" v="1205" actId="1036"/>
          <ac:spMkLst>
            <pc:docMk/>
            <pc:sldMk cId="2678913922" sldId="481"/>
            <ac:spMk id="27" creationId="{24F64960-7643-4543-A6E0-E8AF00124E7E}"/>
          </ac:spMkLst>
        </pc:spChg>
        <pc:spChg chg="mod">
          <ac:chgData name="cedric dassas" userId="776ad8b396b451a2" providerId="LiveId" clId="{6791015B-9284-4E30-83E9-AA4143A1DBD7}" dt="2022-04-16T22:04:19.680" v="1205" actId="1036"/>
          <ac:spMkLst>
            <pc:docMk/>
            <pc:sldMk cId="2678913922" sldId="481"/>
            <ac:spMk id="28" creationId="{28032045-3C99-4319-B00D-17783E3E20B7}"/>
          </ac:spMkLst>
        </pc:spChg>
        <pc:spChg chg="mod">
          <ac:chgData name="cedric dassas" userId="776ad8b396b451a2" providerId="LiveId" clId="{6791015B-9284-4E30-83E9-AA4143A1DBD7}" dt="2022-04-16T22:52:22.254" v="2302" actId="120"/>
          <ac:spMkLst>
            <pc:docMk/>
            <pc:sldMk cId="2678913922" sldId="481"/>
            <ac:spMk id="29" creationId="{E9336C2B-59AB-4A07-9C5A-93BA342575E5}"/>
          </ac:spMkLst>
        </pc:spChg>
        <pc:spChg chg="add mod ord">
          <ac:chgData name="cedric dassas" userId="776ad8b396b451a2" providerId="LiveId" clId="{6791015B-9284-4E30-83E9-AA4143A1DBD7}" dt="2022-04-16T22:04:19.680" v="1205" actId="1036"/>
          <ac:spMkLst>
            <pc:docMk/>
            <pc:sldMk cId="2678913922" sldId="481"/>
            <ac:spMk id="30" creationId="{76016F4C-5975-4680-BDCE-FCF9ADF067BA}"/>
          </ac:spMkLst>
        </pc:spChg>
        <pc:spChg chg="add mod">
          <ac:chgData name="cedric dassas" userId="776ad8b396b451a2" providerId="LiveId" clId="{6791015B-9284-4E30-83E9-AA4143A1DBD7}" dt="2022-04-16T22:04:19.680" v="1205" actId="1036"/>
          <ac:spMkLst>
            <pc:docMk/>
            <pc:sldMk cId="2678913922" sldId="481"/>
            <ac:spMk id="32" creationId="{A93F4996-DA05-42DA-881E-2C0894830581}"/>
          </ac:spMkLst>
        </pc:spChg>
        <pc:picChg chg="add del mod">
          <ac:chgData name="cedric dassas" userId="776ad8b396b451a2" providerId="LiveId" clId="{6791015B-9284-4E30-83E9-AA4143A1DBD7}" dt="2022-04-17T08:42:19.023" v="3806"/>
          <ac:picMkLst>
            <pc:docMk/>
            <pc:sldMk cId="2678913922" sldId="481"/>
            <ac:picMk id="6" creationId="{E6E9925D-6DAC-4678-BAFE-79B6581E0DD7}"/>
          </ac:picMkLst>
        </pc:picChg>
        <pc:picChg chg="add del mod">
          <ac:chgData name="cedric dassas" userId="776ad8b396b451a2" providerId="LiveId" clId="{6791015B-9284-4E30-83E9-AA4143A1DBD7}" dt="2022-04-17T08:46:58.909" v="3860"/>
          <ac:picMkLst>
            <pc:docMk/>
            <pc:sldMk cId="2678913922" sldId="481"/>
            <ac:picMk id="7" creationId="{71C92A03-BF46-45E4-9BB8-C3F384E13B87}"/>
          </ac:picMkLst>
        </pc:picChg>
        <pc:picChg chg="del">
          <ac:chgData name="cedric dassas" userId="776ad8b396b451a2" providerId="LiveId" clId="{6791015B-9284-4E30-83E9-AA4143A1DBD7}" dt="2022-04-16T21:33:30.917" v="393" actId="478"/>
          <ac:picMkLst>
            <pc:docMk/>
            <pc:sldMk cId="2678913922" sldId="481"/>
            <ac:picMk id="8" creationId="{53851D92-724E-49A5-848B-81A9EEF0DFC4}"/>
          </ac:picMkLst>
        </pc:picChg>
        <pc:picChg chg="add mod">
          <ac:chgData name="cedric dassas" userId="776ad8b396b451a2" providerId="LiveId" clId="{6791015B-9284-4E30-83E9-AA4143A1DBD7}" dt="2022-04-17T08:49:05.626" v="3861"/>
          <ac:picMkLst>
            <pc:docMk/>
            <pc:sldMk cId="2678913922" sldId="481"/>
            <ac:picMk id="8" creationId="{FE34EBF4-E2A9-4565-8B06-1AD5E6D2F484}"/>
          </ac:picMkLst>
        </pc:picChg>
        <pc:picChg chg="add mod">
          <ac:chgData name="cedric dassas" userId="776ad8b396b451a2" providerId="LiveId" clId="{6791015B-9284-4E30-83E9-AA4143A1DBD7}" dt="2022-04-16T22:04:19.680" v="1205" actId="1036"/>
          <ac:picMkLst>
            <pc:docMk/>
            <pc:sldMk cId="2678913922" sldId="481"/>
            <ac:picMk id="9" creationId="{C76188E5-ECA9-42BC-B14C-BDF5DD19928F}"/>
          </ac:picMkLst>
        </pc:picChg>
        <pc:picChg chg="add mod">
          <ac:chgData name="cedric dassas" userId="776ad8b396b451a2" providerId="LiveId" clId="{6791015B-9284-4E30-83E9-AA4143A1DBD7}" dt="2022-04-16T22:52:28.297" v="2304" actId="1036"/>
          <ac:picMkLst>
            <pc:docMk/>
            <pc:sldMk cId="2678913922" sldId="481"/>
            <ac:picMk id="13" creationId="{2A9A565E-B929-4F8A-91C2-E730E7B3FC41}"/>
          </ac:picMkLst>
        </pc:picChg>
        <pc:picChg chg="add mod">
          <ac:chgData name="cedric dassas" userId="776ad8b396b451a2" providerId="LiveId" clId="{6791015B-9284-4E30-83E9-AA4143A1DBD7}" dt="2022-04-16T22:04:19.680" v="1205" actId="1036"/>
          <ac:picMkLst>
            <pc:docMk/>
            <pc:sldMk cId="2678913922" sldId="481"/>
            <ac:picMk id="18" creationId="{9EB4E502-1683-45CD-984E-E36BAFFA18AB}"/>
          </ac:picMkLst>
        </pc:picChg>
        <pc:picChg chg="del">
          <ac:chgData name="cedric dassas" userId="776ad8b396b451a2" providerId="LiveId" clId="{6791015B-9284-4E30-83E9-AA4143A1DBD7}" dt="2022-04-16T21:40:50.122" v="535" actId="478"/>
          <ac:picMkLst>
            <pc:docMk/>
            <pc:sldMk cId="2678913922" sldId="481"/>
            <ac:picMk id="20" creationId="{AB7DDBBC-A364-4562-BE6E-8B4C6677B3FD}"/>
          </ac:picMkLst>
        </pc:picChg>
        <pc:picChg chg="mod">
          <ac:chgData name="cedric dassas" userId="776ad8b396b451a2" providerId="LiveId" clId="{6791015B-9284-4E30-83E9-AA4143A1DBD7}" dt="2022-04-16T22:04:19.680" v="1205" actId="1036"/>
          <ac:picMkLst>
            <pc:docMk/>
            <pc:sldMk cId="2678913922" sldId="481"/>
            <ac:picMk id="23" creationId="{8AB299C2-D82A-4AFF-84C7-85511FB1FD6D}"/>
          </ac:picMkLst>
        </pc:picChg>
        <pc:picChg chg="add mod">
          <ac:chgData name="cedric dassas" userId="776ad8b396b451a2" providerId="LiveId" clId="{6791015B-9284-4E30-83E9-AA4143A1DBD7}" dt="2022-04-16T22:04:19.680" v="1205" actId="1036"/>
          <ac:picMkLst>
            <pc:docMk/>
            <pc:sldMk cId="2678913922" sldId="481"/>
            <ac:picMk id="25" creationId="{8E8D080A-CABE-4444-BBD0-9C213F82FC67}"/>
          </ac:picMkLst>
        </pc:picChg>
        <pc:picChg chg="add del mod">
          <ac:chgData name="cedric dassas" userId="776ad8b396b451a2" providerId="LiveId" clId="{6791015B-9284-4E30-83E9-AA4143A1DBD7}" dt="2022-04-16T22:03:49.095" v="1196" actId="478"/>
          <ac:picMkLst>
            <pc:docMk/>
            <pc:sldMk cId="2678913922" sldId="481"/>
            <ac:picMk id="31" creationId="{56B0F27B-F3CA-47DD-9A13-C87FE2BE85B9}"/>
          </ac:picMkLst>
        </pc:picChg>
      </pc:sldChg>
      <pc:sldChg chg="delSp del mod delAnim">
        <pc:chgData name="cedric dassas" userId="776ad8b396b451a2" providerId="LiveId" clId="{6791015B-9284-4E30-83E9-AA4143A1DBD7}" dt="2022-04-16T21:56:06.059" v="1064" actId="47"/>
        <pc:sldMkLst>
          <pc:docMk/>
          <pc:sldMk cId="550255842" sldId="482"/>
        </pc:sldMkLst>
        <pc:picChg chg="del">
          <ac:chgData name="cedric dassas" userId="776ad8b396b451a2" providerId="LiveId" clId="{6791015B-9284-4E30-83E9-AA4143A1DBD7}" dt="2022-04-16T21:33:34.672" v="394" actId="478"/>
          <ac:picMkLst>
            <pc:docMk/>
            <pc:sldMk cId="550255842" sldId="482"/>
            <ac:picMk id="6" creationId="{496CF380-70E8-4B93-9902-756F3DBD9F4F}"/>
          </ac:picMkLst>
        </pc:picChg>
      </pc:sldChg>
      <pc:sldChg chg="del">
        <pc:chgData name="cedric dassas" userId="776ad8b396b451a2" providerId="LiveId" clId="{6791015B-9284-4E30-83E9-AA4143A1DBD7}" dt="2022-04-16T22:19:33.154" v="1882" actId="47"/>
        <pc:sldMkLst>
          <pc:docMk/>
          <pc:sldMk cId="143225383" sldId="483"/>
        </pc:sldMkLst>
      </pc:sldChg>
      <pc:sldChg chg="addSp delSp modSp mod modTransition delAnim modAnim modNotesTx">
        <pc:chgData name="cedric dassas" userId="776ad8b396b451a2" providerId="LiveId" clId="{6791015B-9284-4E30-83E9-AA4143A1DBD7}" dt="2022-04-17T09:06:02.320" v="3948"/>
        <pc:sldMkLst>
          <pc:docMk/>
          <pc:sldMk cId="3015139424" sldId="484"/>
        </pc:sldMkLst>
        <pc:spChg chg="add mod">
          <ac:chgData name="cedric dassas" userId="776ad8b396b451a2" providerId="LiveId" clId="{6791015B-9284-4E30-83E9-AA4143A1DBD7}" dt="2022-04-17T09:00:57.847" v="3941" actId="1037"/>
          <ac:spMkLst>
            <pc:docMk/>
            <pc:sldMk cId="3015139424" sldId="484"/>
            <ac:spMk id="11" creationId="{5C17B970-C00D-4974-B54F-3B530C34B5DA}"/>
          </ac:spMkLst>
        </pc:spChg>
        <pc:spChg chg="del mod">
          <ac:chgData name="cedric dassas" userId="776ad8b396b451a2" providerId="LiveId" clId="{6791015B-9284-4E30-83E9-AA4143A1DBD7}" dt="2022-04-16T22:41:11.747" v="2250" actId="478"/>
          <ac:spMkLst>
            <pc:docMk/>
            <pc:sldMk cId="3015139424" sldId="484"/>
            <ac:spMk id="14" creationId="{9DAAA0B3-3137-4EA7-95EA-974C55984118}"/>
          </ac:spMkLst>
        </pc:spChg>
        <pc:spChg chg="del mod">
          <ac:chgData name="cedric dassas" userId="776ad8b396b451a2" providerId="LiveId" clId="{6791015B-9284-4E30-83E9-AA4143A1DBD7}" dt="2022-04-16T22:24:08.488" v="1888" actId="478"/>
          <ac:spMkLst>
            <pc:docMk/>
            <pc:sldMk cId="3015139424" sldId="484"/>
            <ac:spMk id="15" creationId="{C284FCB7-0FDF-47C6-9BC9-3ECC4E168228}"/>
          </ac:spMkLst>
        </pc:spChg>
        <pc:spChg chg="add mod">
          <ac:chgData name="cedric dassas" userId="776ad8b396b451a2" providerId="LiveId" clId="{6791015B-9284-4E30-83E9-AA4143A1DBD7}" dt="2022-04-17T08:52:52.656" v="3872" actId="20577"/>
          <ac:spMkLst>
            <pc:docMk/>
            <pc:sldMk cId="3015139424" sldId="484"/>
            <ac:spMk id="18" creationId="{A00D3F4E-885F-4000-8275-43FF3BC28E64}"/>
          </ac:spMkLst>
        </pc:spChg>
        <pc:spChg chg="add mod">
          <ac:chgData name="cedric dassas" userId="776ad8b396b451a2" providerId="LiveId" clId="{6791015B-9284-4E30-83E9-AA4143A1DBD7}" dt="2022-04-17T08:53:20.679" v="3880" actId="571"/>
          <ac:spMkLst>
            <pc:docMk/>
            <pc:sldMk cId="3015139424" sldId="484"/>
            <ac:spMk id="22" creationId="{BDF76CFC-25B8-4E97-B625-B3DFBCB538FB}"/>
          </ac:spMkLst>
        </pc:spChg>
        <pc:spChg chg="add mod ord">
          <ac:chgData name="cedric dassas" userId="776ad8b396b451a2" providerId="LiveId" clId="{6791015B-9284-4E30-83E9-AA4143A1DBD7}" dt="2022-04-16T22:55:33.641" v="2334" actId="14100"/>
          <ac:spMkLst>
            <pc:docMk/>
            <pc:sldMk cId="3015139424" sldId="484"/>
            <ac:spMk id="23" creationId="{BB4C0BD0-421B-49FD-BF41-7F842989EF6B}"/>
          </ac:spMkLst>
        </pc:spChg>
        <pc:spChg chg="add mod">
          <ac:chgData name="cedric dassas" userId="776ad8b396b451a2" providerId="LiveId" clId="{6791015B-9284-4E30-83E9-AA4143A1DBD7}" dt="2022-04-16T22:54:47.866" v="2321" actId="1076"/>
          <ac:spMkLst>
            <pc:docMk/>
            <pc:sldMk cId="3015139424" sldId="484"/>
            <ac:spMk id="24" creationId="{AF8A638E-6B36-4219-967B-B0E630BE46A5}"/>
          </ac:spMkLst>
        </pc:spChg>
        <pc:spChg chg="del">
          <ac:chgData name="cedric dassas" userId="776ad8b396b451a2" providerId="LiveId" clId="{6791015B-9284-4E30-83E9-AA4143A1DBD7}" dt="2022-04-16T22:24:38.077" v="1891" actId="478"/>
          <ac:spMkLst>
            <pc:docMk/>
            <pc:sldMk cId="3015139424" sldId="484"/>
            <ac:spMk id="25" creationId="{206F7F6F-56D0-49FD-AB3F-711A2217AE72}"/>
          </ac:spMkLst>
        </pc:spChg>
        <pc:spChg chg="add mod">
          <ac:chgData name="cedric dassas" userId="776ad8b396b451a2" providerId="LiveId" clId="{6791015B-9284-4E30-83E9-AA4143A1DBD7}" dt="2022-04-17T08:52:56.540" v="3877" actId="20577"/>
          <ac:spMkLst>
            <pc:docMk/>
            <pc:sldMk cId="3015139424" sldId="484"/>
            <ac:spMk id="26" creationId="{BC10FD1C-8400-4231-9F67-CAE38EDF9C84}"/>
          </ac:spMkLst>
        </pc:spChg>
        <pc:spChg chg="add mod">
          <ac:chgData name="cedric dassas" userId="776ad8b396b451a2" providerId="LiveId" clId="{6791015B-9284-4E30-83E9-AA4143A1DBD7}" dt="2022-04-16T22:54:51.640" v="2322" actId="1076"/>
          <ac:spMkLst>
            <pc:docMk/>
            <pc:sldMk cId="3015139424" sldId="484"/>
            <ac:spMk id="27" creationId="{51865CA8-C0BF-4736-A8DA-31D8E1400A84}"/>
          </ac:spMkLst>
        </pc:spChg>
        <pc:spChg chg="add mod">
          <ac:chgData name="cedric dassas" userId="776ad8b396b451a2" providerId="LiveId" clId="{6791015B-9284-4E30-83E9-AA4143A1DBD7}" dt="2022-04-16T22:55:41.988" v="2344" actId="1036"/>
          <ac:spMkLst>
            <pc:docMk/>
            <pc:sldMk cId="3015139424" sldId="484"/>
            <ac:spMk id="28" creationId="{C01B45FA-5843-4171-A7E4-B77E30C8580A}"/>
          </ac:spMkLst>
        </pc:spChg>
        <pc:spChg chg="add mod">
          <ac:chgData name="cedric dassas" userId="776ad8b396b451a2" providerId="LiveId" clId="{6791015B-9284-4E30-83E9-AA4143A1DBD7}" dt="2022-04-17T09:00:31.271" v="3925" actId="207"/>
          <ac:spMkLst>
            <pc:docMk/>
            <pc:sldMk cId="3015139424" sldId="484"/>
            <ac:spMk id="29" creationId="{802E3097-30C8-43D6-9DF1-E5ACEEDE1D88}"/>
          </ac:spMkLst>
        </pc:spChg>
        <pc:spChg chg="mod ord">
          <ac:chgData name="cedric dassas" userId="776ad8b396b451a2" providerId="LiveId" clId="{6791015B-9284-4E30-83E9-AA4143A1DBD7}" dt="2022-04-16T22:53:52.173" v="2307" actId="14100"/>
          <ac:spMkLst>
            <pc:docMk/>
            <pc:sldMk cId="3015139424" sldId="484"/>
            <ac:spMk id="32" creationId="{93B00DE5-2086-4BD6-BF7E-4BE8AE52534B}"/>
          </ac:spMkLst>
        </pc:spChg>
        <pc:picChg chg="del">
          <ac:chgData name="cedric dassas" userId="776ad8b396b451a2" providerId="LiveId" clId="{6791015B-9284-4E30-83E9-AA4143A1DBD7}" dt="2022-04-16T22:24:41.293" v="1893" actId="478"/>
          <ac:picMkLst>
            <pc:docMk/>
            <pc:sldMk cId="3015139424" sldId="484"/>
            <ac:picMk id="3" creationId="{7837DF70-1C87-4EA6-B017-D5C68F737AB3}"/>
          </ac:picMkLst>
        </pc:picChg>
        <pc:picChg chg="add del mod">
          <ac:chgData name="cedric dassas" userId="776ad8b396b451a2" providerId="LiveId" clId="{6791015B-9284-4E30-83E9-AA4143A1DBD7}" dt="2022-04-17T08:56:13.422" v="3912"/>
          <ac:picMkLst>
            <pc:docMk/>
            <pc:sldMk cId="3015139424" sldId="484"/>
            <ac:picMk id="3" creationId="{8C9EBFF7-35C1-4B5F-8329-83133E894B4E}"/>
          </ac:picMkLst>
        </pc:picChg>
        <pc:picChg chg="add del mod">
          <ac:chgData name="cedric dassas" userId="776ad8b396b451a2" providerId="LiveId" clId="{6791015B-9284-4E30-83E9-AA4143A1DBD7}" dt="2022-04-17T08:57:00.209" v="3914"/>
          <ac:picMkLst>
            <pc:docMk/>
            <pc:sldMk cId="3015139424" sldId="484"/>
            <ac:picMk id="6" creationId="{7D06FA90-C530-4B67-ABE0-E383FC7886E4}"/>
          </ac:picMkLst>
        </pc:picChg>
        <pc:picChg chg="add del mod">
          <ac:chgData name="cedric dassas" userId="776ad8b396b451a2" providerId="LiveId" clId="{6791015B-9284-4E30-83E9-AA4143A1DBD7}" dt="2022-04-17T08:57:41.594" v="3916"/>
          <ac:picMkLst>
            <pc:docMk/>
            <pc:sldMk cId="3015139424" sldId="484"/>
            <ac:picMk id="8" creationId="{FF0746A1-BFAD-409E-9448-4ED9ECBB5261}"/>
          </ac:picMkLst>
        </pc:picChg>
        <pc:picChg chg="add del mod">
          <ac:chgData name="cedric dassas" userId="776ad8b396b451a2" providerId="LiveId" clId="{6791015B-9284-4E30-83E9-AA4143A1DBD7}" dt="2022-04-17T09:02:58.644" v="3945"/>
          <ac:picMkLst>
            <pc:docMk/>
            <pc:sldMk cId="3015139424" sldId="484"/>
            <ac:picMk id="9" creationId="{3B5922DD-334A-4528-9EEB-D3D3D209F0B0}"/>
          </ac:picMkLst>
        </pc:picChg>
        <pc:picChg chg="add del mod">
          <ac:chgData name="cedric dassas" userId="776ad8b396b451a2" providerId="LiveId" clId="{6791015B-9284-4E30-83E9-AA4143A1DBD7}" dt="2022-04-17T09:04:49.449" v="3947"/>
          <ac:picMkLst>
            <pc:docMk/>
            <pc:sldMk cId="3015139424" sldId="484"/>
            <ac:picMk id="12" creationId="{94251D29-75C8-468B-8B75-0152E34500C3}"/>
          </ac:picMkLst>
        </pc:picChg>
        <pc:picChg chg="add mod">
          <ac:chgData name="cedric dassas" userId="776ad8b396b451a2" providerId="LiveId" clId="{6791015B-9284-4E30-83E9-AA4143A1DBD7}" dt="2022-04-17T09:06:02.320" v="3948"/>
          <ac:picMkLst>
            <pc:docMk/>
            <pc:sldMk cId="3015139424" sldId="484"/>
            <ac:picMk id="13" creationId="{98F98196-C1DC-4236-9D79-751359A42BB2}"/>
          </ac:picMkLst>
        </pc:picChg>
        <pc:picChg chg="del">
          <ac:chgData name="cedric dassas" userId="776ad8b396b451a2" providerId="LiveId" clId="{6791015B-9284-4E30-83E9-AA4143A1DBD7}" dt="2022-04-16T22:30:22.533" v="1944" actId="478"/>
          <ac:picMkLst>
            <pc:docMk/>
            <pc:sldMk cId="3015139424" sldId="484"/>
            <ac:picMk id="16" creationId="{D98B0350-2E2D-48F9-A2A4-06B4E71F8437}"/>
          </ac:picMkLst>
        </pc:picChg>
        <pc:picChg chg="add del mod">
          <ac:chgData name="cedric dassas" userId="776ad8b396b451a2" providerId="LiveId" clId="{6791015B-9284-4E30-83E9-AA4143A1DBD7}" dt="2022-04-16T22:39:42.966" v="2224" actId="478"/>
          <ac:picMkLst>
            <pc:docMk/>
            <pc:sldMk cId="3015139424" sldId="484"/>
            <ac:picMk id="17" creationId="{224575C8-57BC-42F0-9F39-EBEDEE17FFFB}"/>
          </ac:picMkLst>
        </pc:picChg>
        <pc:picChg chg="add mod">
          <ac:chgData name="cedric dassas" userId="776ad8b396b451a2" providerId="LiveId" clId="{6791015B-9284-4E30-83E9-AA4143A1DBD7}" dt="2022-04-16T22:37:31.659" v="2189" actId="1076"/>
          <ac:picMkLst>
            <pc:docMk/>
            <pc:sldMk cId="3015139424" sldId="484"/>
            <ac:picMk id="19" creationId="{171FE7F2-9DD6-42C2-AC01-B9CD3EE7DD4A}"/>
          </ac:picMkLst>
        </pc:picChg>
        <pc:picChg chg="add mod">
          <ac:chgData name="cedric dassas" userId="776ad8b396b451a2" providerId="LiveId" clId="{6791015B-9284-4E30-83E9-AA4143A1DBD7}" dt="2022-04-16T22:37:28.104" v="2188" actId="1076"/>
          <ac:picMkLst>
            <pc:docMk/>
            <pc:sldMk cId="3015139424" sldId="484"/>
            <ac:picMk id="20" creationId="{88EAC018-ED00-47E3-8631-8D4BA95E669D}"/>
          </ac:picMkLst>
        </pc:picChg>
        <pc:picChg chg="add mod">
          <ac:chgData name="cedric dassas" userId="776ad8b396b451a2" providerId="LiveId" clId="{6791015B-9284-4E30-83E9-AA4143A1DBD7}" dt="2022-04-16T22:55:43.889" v="2348" actId="1035"/>
          <ac:picMkLst>
            <pc:docMk/>
            <pc:sldMk cId="3015139424" sldId="484"/>
            <ac:picMk id="21" creationId="{982D9A12-3E54-4540-99B0-00B8BF404DD9}"/>
          </ac:picMkLst>
        </pc:picChg>
        <pc:picChg chg="del">
          <ac:chgData name="cedric dassas" userId="776ad8b396b451a2" providerId="LiveId" clId="{6791015B-9284-4E30-83E9-AA4143A1DBD7}" dt="2022-04-16T22:24:36.314" v="1890" actId="478"/>
          <ac:picMkLst>
            <pc:docMk/>
            <pc:sldMk cId="3015139424" sldId="484"/>
            <ac:picMk id="22" creationId="{A0CCBDAE-4042-413E-8CBC-B37349E9F166}"/>
          </ac:picMkLst>
        </pc:picChg>
        <pc:picChg chg="add mod">
          <ac:chgData name="cedric dassas" userId="776ad8b396b451a2" providerId="LiveId" clId="{6791015B-9284-4E30-83E9-AA4143A1DBD7}" dt="2022-04-17T08:53:20.679" v="3880" actId="571"/>
          <ac:picMkLst>
            <pc:docMk/>
            <pc:sldMk cId="3015139424" sldId="484"/>
            <ac:picMk id="25" creationId="{EF76D00A-9057-4084-A373-C725C20D5F7D}"/>
          </ac:picMkLst>
        </pc:picChg>
        <pc:picChg chg="add del mod">
          <ac:chgData name="cedric dassas" userId="776ad8b396b451a2" providerId="LiveId" clId="{6791015B-9284-4E30-83E9-AA4143A1DBD7}" dt="2022-04-16T22:53:48.045" v="2306" actId="478"/>
          <ac:picMkLst>
            <pc:docMk/>
            <pc:sldMk cId="3015139424" sldId="484"/>
            <ac:picMk id="30" creationId="{EA39EB12-853F-4561-B192-F4F7442AAD38}"/>
          </ac:picMkLst>
        </pc:picChg>
      </pc:sldChg>
      <pc:sldChg chg="del">
        <pc:chgData name="cedric dassas" userId="776ad8b396b451a2" providerId="LiveId" clId="{6791015B-9284-4E30-83E9-AA4143A1DBD7}" dt="2022-04-17T00:54:37.572" v="3713" actId="47"/>
        <pc:sldMkLst>
          <pc:docMk/>
          <pc:sldMk cId="314234467" sldId="487"/>
        </pc:sldMkLst>
      </pc:sldChg>
      <pc:sldChg chg="del">
        <pc:chgData name="cedric dassas" userId="776ad8b396b451a2" providerId="LiveId" clId="{6791015B-9284-4E30-83E9-AA4143A1DBD7}" dt="2022-04-17T00:54:41.207" v="3718" actId="47"/>
        <pc:sldMkLst>
          <pc:docMk/>
          <pc:sldMk cId="1854176744" sldId="488"/>
        </pc:sldMkLst>
      </pc:sldChg>
      <pc:sldChg chg="addSp delSp modSp mod ord modTransition delAnim modAnim modNotesTx">
        <pc:chgData name="cedric dassas" userId="776ad8b396b451a2" providerId="LiveId" clId="{6791015B-9284-4E30-83E9-AA4143A1DBD7}" dt="2022-04-17T10:05:16.686" v="3970"/>
        <pc:sldMkLst>
          <pc:docMk/>
          <pc:sldMk cId="850945354" sldId="489"/>
        </pc:sldMkLst>
        <pc:spChg chg="del mod">
          <ac:chgData name="cedric dassas" userId="776ad8b396b451a2" providerId="LiveId" clId="{6791015B-9284-4E30-83E9-AA4143A1DBD7}" dt="2022-04-17T00:07:26.521" v="3103" actId="478"/>
          <ac:spMkLst>
            <pc:docMk/>
            <pc:sldMk cId="850945354" sldId="489"/>
            <ac:spMk id="7" creationId="{12B19EE4-BAC7-481C-B9C0-800455885D9B}"/>
          </ac:spMkLst>
        </pc:spChg>
        <pc:spChg chg="del mod topLvl">
          <ac:chgData name="cedric dassas" userId="776ad8b396b451a2" providerId="LiveId" clId="{6791015B-9284-4E30-83E9-AA4143A1DBD7}" dt="2022-04-17T00:09:23.503" v="3120" actId="21"/>
          <ac:spMkLst>
            <pc:docMk/>
            <pc:sldMk cId="850945354" sldId="489"/>
            <ac:spMk id="11" creationId="{158B35F9-9FF8-4570-973E-928C306B1D9D}"/>
          </ac:spMkLst>
        </pc:spChg>
        <pc:spChg chg="mod">
          <ac:chgData name="cedric dassas" userId="776ad8b396b451a2" providerId="LiveId" clId="{6791015B-9284-4E30-83E9-AA4143A1DBD7}" dt="2022-04-17T00:08:56.237" v="3112" actId="478"/>
          <ac:spMkLst>
            <pc:docMk/>
            <pc:sldMk cId="850945354" sldId="489"/>
            <ac:spMk id="14" creationId="{16AD32AC-1871-43BA-A13C-059B9094D061}"/>
          </ac:spMkLst>
        </pc:spChg>
        <pc:spChg chg="mod">
          <ac:chgData name="cedric dassas" userId="776ad8b396b451a2" providerId="LiveId" clId="{6791015B-9284-4E30-83E9-AA4143A1DBD7}" dt="2022-04-17T00:08:56.237" v="3112" actId="478"/>
          <ac:spMkLst>
            <pc:docMk/>
            <pc:sldMk cId="850945354" sldId="489"/>
            <ac:spMk id="15" creationId="{B6E21550-74E4-45A7-8F0C-85F57651964A}"/>
          </ac:spMkLst>
        </pc:spChg>
        <pc:spChg chg="mod">
          <ac:chgData name="cedric dassas" userId="776ad8b396b451a2" providerId="LiveId" clId="{6791015B-9284-4E30-83E9-AA4143A1DBD7}" dt="2022-04-17T00:08:56.237" v="3112" actId="478"/>
          <ac:spMkLst>
            <pc:docMk/>
            <pc:sldMk cId="850945354" sldId="489"/>
            <ac:spMk id="16" creationId="{BD9379F0-54F4-4C8E-B50C-EA6415C4C508}"/>
          </ac:spMkLst>
        </pc:spChg>
        <pc:spChg chg="mod">
          <ac:chgData name="cedric dassas" userId="776ad8b396b451a2" providerId="LiveId" clId="{6791015B-9284-4E30-83E9-AA4143A1DBD7}" dt="2022-04-17T00:08:56.237" v="3112" actId="478"/>
          <ac:spMkLst>
            <pc:docMk/>
            <pc:sldMk cId="850945354" sldId="489"/>
            <ac:spMk id="17" creationId="{F3F36B08-D425-4E2E-9174-1B3845538D5E}"/>
          </ac:spMkLst>
        </pc:spChg>
        <pc:spChg chg="mod">
          <ac:chgData name="cedric dassas" userId="776ad8b396b451a2" providerId="LiveId" clId="{6791015B-9284-4E30-83E9-AA4143A1DBD7}" dt="2022-04-17T00:08:56.237" v="3112" actId="478"/>
          <ac:spMkLst>
            <pc:docMk/>
            <pc:sldMk cId="850945354" sldId="489"/>
            <ac:spMk id="18" creationId="{F9197983-D039-451C-B852-C3612E5107E9}"/>
          </ac:spMkLst>
        </pc:spChg>
        <pc:spChg chg="mod">
          <ac:chgData name="cedric dassas" userId="776ad8b396b451a2" providerId="LiveId" clId="{6791015B-9284-4E30-83E9-AA4143A1DBD7}" dt="2022-04-17T00:08:56.237" v="3112" actId="478"/>
          <ac:spMkLst>
            <pc:docMk/>
            <pc:sldMk cId="850945354" sldId="489"/>
            <ac:spMk id="19" creationId="{47CAC7B7-0E80-4B92-B851-477392A34613}"/>
          </ac:spMkLst>
        </pc:spChg>
        <pc:spChg chg="del mod">
          <ac:chgData name="cedric dassas" userId="776ad8b396b451a2" providerId="LiveId" clId="{6791015B-9284-4E30-83E9-AA4143A1DBD7}" dt="2022-04-17T00:09:13.608" v="3119" actId="478"/>
          <ac:spMkLst>
            <pc:docMk/>
            <pc:sldMk cId="850945354" sldId="489"/>
            <ac:spMk id="20" creationId="{4AC55D32-D435-4237-86F4-3232CC7C9B38}"/>
          </ac:spMkLst>
        </pc:spChg>
        <pc:spChg chg="mod">
          <ac:chgData name="cedric dassas" userId="776ad8b396b451a2" providerId="LiveId" clId="{6791015B-9284-4E30-83E9-AA4143A1DBD7}" dt="2022-04-17T00:08:56.237" v="3112" actId="478"/>
          <ac:spMkLst>
            <pc:docMk/>
            <pc:sldMk cId="850945354" sldId="489"/>
            <ac:spMk id="21" creationId="{B8ED0D5C-A7CA-4FC5-B797-E8F952B7A8C8}"/>
          </ac:spMkLst>
        </pc:spChg>
        <pc:spChg chg="del mod">
          <ac:chgData name="cedric dassas" userId="776ad8b396b451a2" providerId="LiveId" clId="{6791015B-9284-4E30-83E9-AA4143A1DBD7}" dt="2022-04-17T00:09:10.880" v="3118" actId="478"/>
          <ac:spMkLst>
            <pc:docMk/>
            <pc:sldMk cId="850945354" sldId="489"/>
            <ac:spMk id="22" creationId="{3678144A-A060-4C65-8DA3-A37A3BB72EA3}"/>
          </ac:spMkLst>
        </pc:spChg>
        <pc:spChg chg="mod">
          <ac:chgData name="cedric dassas" userId="776ad8b396b451a2" providerId="LiveId" clId="{6791015B-9284-4E30-83E9-AA4143A1DBD7}" dt="2022-04-17T00:08:56.237" v="3112" actId="478"/>
          <ac:spMkLst>
            <pc:docMk/>
            <pc:sldMk cId="850945354" sldId="489"/>
            <ac:spMk id="23" creationId="{2DDF1837-3D54-40B2-AC72-39B975A461DF}"/>
          </ac:spMkLst>
        </pc:spChg>
        <pc:spChg chg="del mod">
          <ac:chgData name="cedric dassas" userId="776ad8b396b451a2" providerId="LiveId" clId="{6791015B-9284-4E30-83E9-AA4143A1DBD7}" dt="2022-04-17T00:09:05.421" v="3115" actId="478"/>
          <ac:spMkLst>
            <pc:docMk/>
            <pc:sldMk cId="850945354" sldId="489"/>
            <ac:spMk id="24" creationId="{29ABF0E1-ED3F-48CA-A66E-24958EDB6758}"/>
          </ac:spMkLst>
        </pc:spChg>
        <pc:spChg chg="del mod">
          <ac:chgData name="cedric dassas" userId="776ad8b396b451a2" providerId="LiveId" clId="{6791015B-9284-4E30-83E9-AA4143A1DBD7}" dt="2022-04-17T00:09:07.429" v="3116" actId="478"/>
          <ac:spMkLst>
            <pc:docMk/>
            <pc:sldMk cId="850945354" sldId="489"/>
            <ac:spMk id="25" creationId="{5758B3B2-F8CE-48C8-8CA1-113689B96678}"/>
          </ac:spMkLst>
        </pc:spChg>
        <pc:spChg chg="del mod">
          <ac:chgData name="cedric dassas" userId="776ad8b396b451a2" providerId="LiveId" clId="{6791015B-9284-4E30-83E9-AA4143A1DBD7}" dt="2022-04-17T00:09:09.243" v="3117" actId="478"/>
          <ac:spMkLst>
            <pc:docMk/>
            <pc:sldMk cId="850945354" sldId="489"/>
            <ac:spMk id="26" creationId="{2B7F7E0F-E956-4A6A-928D-FF6F0BAA27B8}"/>
          </ac:spMkLst>
        </pc:spChg>
        <pc:spChg chg="mod">
          <ac:chgData name="cedric dassas" userId="776ad8b396b451a2" providerId="LiveId" clId="{6791015B-9284-4E30-83E9-AA4143A1DBD7}" dt="2022-04-17T00:08:56.237" v="3112" actId="478"/>
          <ac:spMkLst>
            <pc:docMk/>
            <pc:sldMk cId="850945354" sldId="489"/>
            <ac:spMk id="27" creationId="{B5210077-1B21-4632-8AD9-4DD7C197936F}"/>
          </ac:spMkLst>
        </pc:spChg>
        <pc:spChg chg="mod">
          <ac:chgData name="cedric dassas" userId="776ad8b396b451a2" providerId="LiveId" clId="{6791015B-9284-4E30-83E9-AA4143A1DBD7}" dt="2022-04-17T00:08:56.237" v="3112" actId="478"/>
          <ac:spMkLst>
            <pc:docMk/>
            <pc:sldMk cId="850945354" sldId="489"/>
            <ac:spMk id="28" creationId="{0766DAE3-94D9-4930-9EC9-C4882A7A1D2C}"/>
          </ac:spMkLst>
        </pc:spChg>
        <pc:spChg chg="mod">
          <ac:chgData name="cedric dassas" userId="776ad8b396b451a2" providerId="LiveId" clId="{6791015B-9284-4E30-83E9-AA4143A1DBD7}" dt="2022-04-17T00:08:56.237" v="3112" actId="478"/>
          <ac:spMkLst>
            <pc:docMk/>
            <pc:sldMk cId="850945354" sldId="489"/>
            <ac:spMk id="29" creationId="{EBA90BE9-DBB4-42BC-BD68-F4640E07AEBA}"/>
          </ac:spMkLst>
        </pc:spChg>
        <pc:spChg chg="mod">
          <ac:chgData name="cedric dassas" userId="776ad8b396b451a2" providerId="LiveId" clId="{6791015B-9284-4E30-83E9-AA4143A1DBD7}" dt="2022-04-17T00:08:56.237" v="3112" actId="478"/>
          <ac:spMkLst>
            <pc:docMk/>
            <pc:sldMk cId="850945354" sldId="489"/>
            <ac:spMk id="30" creationId="{F369708B-BF64-4F90-A4E0-C21F2A3E66B3}"/>
          </ac:spMkLst>
        </pc:spChg>
        <pc:spChg chg="mod">
          <ac:chgData name="cedric dassas" userId="776ad8b396b451a2" providerId="LiveId" clId="{6791015B-9284-4E30-83E9-AA4143A1DBD7}" dt="2022-04-17T00:08:56.237" v="3112" actId="478"/>
          <ac:spMkLst>
            <pc:docMk/>
            <pc:sldMk cId="850945354" sldId="489"/>
            <ac:spMk id="31" creationId="{707DE08A-0663-417A-B9B0-C4E6E8FB15F4}"/>
          </ac:spMkLst>
        </pc:spChg>
        <pc:spChg chg="add mod">
          <ac:chgData name="cedric dassas" userId="776ad8b396b451a2" providerId="LiveId" clId="{6791015B-9284-4E30-83E9-AA4143A1DBD7}" dt="2022-04-17T00:13:52.097" v="3166" actId="113"/>
          <ac:spMkLst>
            <pc:docMk/>
            <pc:sldMk cId="850945354" sldId="489"/>
            <ac:spMk id="34" creationId="{BFA52E19-161F-4C37-9658-21089CB69CE1}"/>
          </ac:spMkLst>
        </pc:spChg>
        <pc:grpChg chg="add del mod">
          <ac:chgData name="cedric dassas" userId="776ad8b396b451a2" providerId="LiveId" clId="{6791015B-9284-4E30-83E9-AA4143A1DBD7}" dt="2022-04-17T00:09:23.503" v="3120" actId="21"/>
          <ac:grpSpMkLst>
            <pc:docMk/>
            <pc:sldMk cId="850945354" sldId="489"/>
            <ac:grpSpMk id="6" creationId="{FB2F07A7-EF26-4706-BEE5-34E66902BF53}"/>
          </ac:grpSpMkLst>
        </pc:grpChg>
        <pc:grpChg chg="del mod">
          <ac:chgData name="cedric dassas" userId="776ad8b396b451a2" providerId="LiveId" clId="{6791015B-9284-4E30-83E9-AA4143A1DBD7}" dt="2022-04-17T00:08:56.237" v="3112" actId="478"/>
          <ac:grpSpMkLst>
            <pc:docMk/>
            <pc:sldMk cId="850945354" sldId="489"/>
            <ac:grpSpMk id="8" creationId="{E2470D4F-8A30-459E-914E-4F1F5FDF6FB2}"/>
          </ac:grpSpMkLst>
        </pc:grpChg>
        <pc:grpChg chg="del mod topLvl">
          <ac:chgData name="cedric dassas" userId="776ad8b396b451a2" providerId="LiveId" clId="{6791015B-9284-4E30-83E9-AA4143A1DBD7}" dt="2022-04-17T00:09:33.714" v="3122" actId="478"/>
          <ac:grpSpMkLst>
            <pc:docMk/>
            <pc:sldMk cId="850945354" sldId="489"/>
            <ac:grpSpMk id="13" creationId="{EFA414CB-8343-4FF5-BACA-9D96D559C08C}"/>
          </ac:grpSpMkLst>
        </pc:grpChg>
        <pc:picChg chg="add mod">
          <ac:chgData name="cedric dassas" userId="776ad8b396b451a2" providerId="LiveId" clId="{6791015B-9284-4E30-83E9-AA4143A1DBD7}" dt="2022-04-17T10:05:16.686" v="3970"/>
          <ac:picMkLst>
            <pc:docMk/>
            <pc:sldMk cId="850945354" sldId="489"/>
            <ac:picMk id="6" creationId="{80E82492-567E-4638-A792-A13CF509903E}"/>
          </ac:picMkLst>
        </pc:picChg>
        <pc:picChg chg="del">
          <ac:chgData name="cedric dassas" userId="776ad8b396b451a2" providerId="LiveId" clId="{6791015B-9284-4E30-83E9-AA4143A1DBD7}" dt="2022-04-17T00:09:40.040" v="3124" actId="478"/>
          <ac:picMkLst>
            <pc:docMk/>
            <pc:sldMk cId="850945354" sldId="489"/>
            <ac:picMk id="9" creationId="{72BFAEB2-8CEC-4CC2-A4EB-C1C9D66BB50E}"/>
          </ac:picMkLst>
        </pc:picChg>
        <pc:picChg chg="del mod">
          <ac:chgData name="cedric dassas" userId="776ad8b396b451a2" providerId="LiveId" clId="{6791015B-9284-4E30-83E9-AA4143A1DBD7}" dt="2022-04-17T00:08:56.237" v="3112" actId="478"/>
          <ac:picMkLst>
            <pc:docMk/>
            <pc:sldMk cId="850945354" sldId="489"/>
            <ac:picMk id="12" creationId="{FF04859A-D444-44B2-AFCB-2EBA1AE97F04}"/>
          </ac:picMkLst>
        </pc:picChg>
        <pc:picChg chg="del">
          <ac:chgData name="cedric dassas" userId="776ad8b396b451a2" providerId="LiveId" clId="{6791015B-9284-4E30-83E9-AA4143A1DBD7}" dt="2022-04-17T00:07:31.367" v="3104" actId="478"/>
          <ac:picMkLst>
            <pc:docMk/>
            <pc:sldMk cId="850945354" sldId="489"/>
            <ac:picMk id="32" creationId="{34119163-31D4-4958-B827-EBA8AC433892}"/>
          </ac:picMkLst>
        </pc:picChg>
        <pc:picChg chg="add mod">
          <ac:chgData name="cedric dassas" userId="776ad8b396b451a2" providerId="LiveId" clId="{6791015B-9284-4E30-83E9-AA4143A1DBD7}" dt="2022-04-17T00:10:25.175" v="3133" actId="1076"/>
          <ac:picMkLst>
            <pc:docMk/>
            <pc:sldMk cId="850945354" sldId="489"/>
            <ac:picMk id="33" creationId="{4BA424AA-55D9-4AE5-90A1-205E2E64CAA6}"/>
          </ac:picMkLst>
        </pc:picChg>
      </pc:sldChg>
      <pc:sldChg chg="del ord">
        <pc:chgData name="cedric dassas" userId="776ad8b396b451a2" providerId="LiveId" clId="{6791015B-9284-4E30-83E9-AA4143A1DBD7}" dt="2022-04-17T00:52:35.829" v="3704" actId="47"/>
        <pc:sldMkLst>
          <pc:docMk/>
          <pc:sldMk cId="1003979475" sldId="490"/>
        </pc:sldMkLst>
      </pc:sldChg>
      <pc:sldChg chg="addSp delSp modSp mod ord modTransition delAnim modAnim modNotesTx">
        <pc:chgData name="cedric dassas" userId="776ad8b396b451a2" providerId="LiveId" clId="{6791015B-9284-4E30-83E9-AA4143A1DBD7}" dt="2022-04-17T10:10:52.733" v="3978"/>
        <pc:sldMkLst>
          <pc:docMk/>
          <pc:sldMk cId="825263702" sldId="491"/>
        </pc:sldMkLst>
        <pc:spChg chg="mod">
          <ac:chgData name="cedric dassas" userId="776ad8b396b451a2" providerId="LiveId" clId="{6791015B-9284-4E30-83E9-AA4143A1DBD7}" dt="2022-04-17T00:29:28.483" v="3287" actId="14100"/>
          <ac:spMkLst>
            <pc:docMk/>
            <pc:sldMk cId="825263702" sldId="491"/>
            <ac:spMk id="2" creationId="{7570BFD8-49CD-4738-ACD1-E82AC526D2E7}"/>
          </ac:spMkLst>
        </pc:spChg>
        <pc:spChg chg="del">
          <ac:chgData name="cedric dassas" userId="776ad8b396b451a2" providerId="LiveId" clId="{6791015B-9284-4E30-83E9-AA4143A1DBD7}" dt="2022-04-17T00:27:19.861" v="3259" actId="478"/>
          <ac:spMkLst>
            <pc:docMk/>
            <pc:sldMk cId="825263702" sldId="491"/>
            <ac:spMk id="8" creationId="{001B3628-4319-4E1A-BCD8-94E8AF593FCB}"/>
          </ac:spMkLst>
        </pc:spChg>
        <pc:spChg chg="add mod ord">
          <ac:chgData name="cedric dassas" userId="776ad8b396b451a2" providerId="LiveId" clId="{6791015B-9284-4E30-83E9-AA4143A1DBD7}" dt="2022-04-17T00:47:22.026" v="3607" actId="1038"/>
          <ac:spMkLst>
            <pc:docMk/>
            <pc:sldMk cId="825263702" sldId="491"/>
            <ac:spMk id="11" creationId="{9A16693D-1073-4F44-8AA6-27F2BC275DD9}"/>
          </ac:spMkLst>
        </pc:spChg>
        <pc:spChg chg="add del mod">
          <ac:chgData name="cedric dassas" userId="776ad8b396b451a2" providerId="LiveId" clId="{6791015B-9284-4E30-83E9-AA4143A1DBD7}" dt="2022-04-17T00:38:38.805" v="3442" actId="14100"/>
          <ac:spMkLst>
            <pc:docMk/>
            <pc:sldMk cId="825263702" sldId="491"/>
            <ac:spMk id="12" creationId="{94A671C7-484F-4292-AB97-30B90B60A334}"/>
          </ac:spMkLst>
        </pc:spChg>
        <pc:spChg chg="add mod">
          <ac:chgData name="cedric dassas" userId="776ad8b396b451a2" providerId="LiveId" clId="{6791015B-9284-4E30-83E9-AA4143A1DBD7}" dt="2022-04-17T00:38:35.121" v="3441" actId="1037"/>
          <ac:spMkLst>
            <pc:docMk/>
            <pc:sldMk cId="825263702" sldId="491"/>
            <ac:spMk id="18" creationId="{B77B8623-E24D-4630-92C8-CCC0E0C53DA7}"/>
          </ac:spMkLst>
        </pc:spChg>
        <pc:spChg chg="add del mod">
          <ac:chgData name="cedric dassas" userId="776ad8b396b451a2" providerId="LiveId" clId="{6791015B-9284-4E30-83E9-AA4143A1DBD7}" dt="2022-04-17T00:38:07.116" v="3425" actId="478"/>
          <ac:spMkLst>
            <pc:docMk/>
            <pc:sldMk cId="825263702" sldId="491"/>
            <ac:spMk id="20" creationId="{5010474C-1014-43A0-88A3-7CE3EFEEB2AC}"/>
          </ac:spMkLst>
        </pc:spChg>
        <pc:spChg chg="add mod">
          <ac:chgData name="cedric dassas" userId="776ad8b396b451a2" providerId="LiveId" clId="{6791015B-9284-4E30-83E9-AA4143A1DBD7}" dt="2022-04-17T00:47:37.935" v="3627" actId="1035"/>
          <ac:spMkLst>
            <pc:docMk/>
            <pc:sldMk cId="825263702" sldId="491"/>
            <ac:spMk id="21" creationId="{EF8279CD-4886-442B-AE99-0BC8F77E9547}"/>
          </ac:spMkLst>
        </pc:spChg>
        <pc:spChg chg="add del">
          <ac:chgData name="cedric dassas" userId="776ad8b396b451a2" providerId="LiveId" clId="{6791015B-9284-4E30-83E9-AA4143A1DBD7}" dt="2022-04-17T00:34:24.075" v="3394" actId="478"/>
          <ac:spMkLst>
            <pc:docMk/>
            <pc:sldMk cId="825263702" sldId="491"/>
            <ac:spMk id="22" creationId="{5D3BC763-F072-4ACF-9353-22BC01F6E17F}"/>
          </ac:spMkLst>
        </pc:spChg>
        <pc:spChg chg="add mod">
          <ac:chgData name="cedric dassas" userId="776ad8b396b451a2" providerId="LiveId" clId="{6791015B-9284-4E30-83E9-AA4143A1DBD7}" dt="2022-04-17T00:47:22.026" v="3607" actId="1038"/>
          <ac:spMkLst>
            <pc:docMk/>
            <pc:sldMk cId="825263702" sldId="491"/>
            <ac:spMk id="23" creationId="{5AEC5B7F-796E-422B-981D-7C7441E40473}"/>
          </ac:spMkLst>
        </pc:spChg>
        <pc:spChg chg="add mod">
          <ac:chgData name="cedric dassas" userId="776ad8b396b451a2" providerId="LiveId" clId="{6791015B-9284-4E30-83E9-AA4143A1DBD7}" dt="2022-04-17T00:37:22.777" v="3419" actId="571"/>
          <ac:spMkLst>
            <pc:docMk/>
            <pc:sldMk cId="825263702" sldId="491"/>
            <ac:spMk id="24" creationId="{1FE6973A-D580-4B4B-A774-988599823B68}"/>
          </ac:spMkLst>
        </pc:spChg>
        <pc:spChg chg="add del mod">
          <ac:chgData name="cedric dassas" userId="776ad8b396b451a2" providerId="LiveId" clId="{6791015B-9284-4E30-83E9-AA4143A1DBD7}" dt="2022-04-17T00:41:46.487" v="3467" actId="478"/>
          <ac:spMkLst>
            <pc:docMk/>
            <pc:sldMk cId="825263702" sldId="491"/>
            <ac:spMk id="30" creationId="{C42F8A1B-6F28-4F69-B792-1E1FD2AC4FDD}"/>
          </ac:spMkLst>
        </pc:spChg>
        <pc:spChg chg="add mod">
          <ac:chgData name="cedric dassas" userId="776ad8b396b451a2" providerId="LiveId" clId="{6791015B-9284-4E30-83E9-AA4143A1DBD7}" dt="2022-04-17T10:07:57.098" v="3974" actId="20577"/>
          <ac:spMkLst>
            <pc:docMk/>
            <pc:sldMk cId="825263702" sldId="491"/>
            <ac:spMk id="31" creationId="{3543D69E-2CEC-4946-92FD-104A76022EE6}"/>
          </ac:spMkLst>
        </pc:spChg>
        <pc:spChg chg="add mod">
          <ac:chgData name="cedric dassas" userId="776ad8b396b451a2" providerId="LiveId" clId="{6791015B-9284-4E30-83E9-AA4143A1DBD7}" dt="2022-04-17T00:51:34.181" v="3698" actId="255"/>
          <ac:spMkLst>
            <pc:docMk/>
            <pc:sldMk cId="825263702" sldId="491"/>
            <ac:spMk id="32" creationId="{640F05AB-9FF1-4772-8F4C-55A9F46349DB}"/>
          </ac:spMkLst>
        </pc:spChg>
        <pc:spChg chg="add del mod">
          <ac:chgData name="cedric dassas" userId="776ad8b396b451a2" providerId="LiveId" clId="{6791015B-9284-4E30-83E9-AA4143A1DBD7}" dt="2022-04-17T00:43:37.004" v="3494"/>
          <ac:spMkLst>
            <pc:docMk/>
            <pc:sldMk cId="825263702" sldId="491"/>
            <ac:spMk id="33" creationId="{F2C42416-6577-44FF-8D35-B3BA1F496D97}"/>
          </ac:spMkLst>
        </pc:spChg>
        <pc:spChg chg="add mod">
          <ac:chgData name="cedric dassas" userId="776ad8b396b451a2" providerId="LiveId" clId="{6791015B-9284-4E30-83E9-AA4143A1DBD7}" dt="2022-04-17T00:46:55.425" v="3590" actId="1076"/>
          <ac:spMkLst>
            <pc:docMk/>
            <pc:sldMk cId="825263702" sldId="491"/>
            <ac:spMk id="34" creationId="{06A17C68-2996-4FF3-933F-E0191B57C3CD}"/>
          </ac:spMkLst>
        </pc:spChg>
        <pc:spChg chg="add mod">
          <ac:chgData name="cedric dassas" userId="776ad8b396b451a2" providerId="LiveId" clId="{6791015B-9284-4E30-83E9-AA4143A1DBD7}" dt="2022-04-17T00:47:04.833" v="3593" actId="14100"/>
          <ac:spMkLst>
            <pc:docMk/>
            <pc:sldMk cId="825263702" sldId="491"/>
            <ac:spMk id="35" creationId="{E37F6D96-C901-45DD-99F5-77716CC9B7E8}"/>
          </ac:spMkLst>
        </pc:spChg>
        <pc:spChg chg="add mod">
          <ac:chgData name="cedric dassas" userId="776ad8b396b451a2" providerId="LiveId" clId="{6791015B-9284-4E30-83E9-AA4143A1DBD7}" dt="2022-04-17T00:52:20.914" v="3702" actId="20577"/>
          <ac:spMkLst>
            <pc:docMk/>
            <pc:sldMk cId="825263702" sldId="491"/>
            <ac:spMk id="37" creationId="{F1BB0F0B-6A51-4485-AA42-CBFA0A85790C}"/>
          </ac:spMkLst>
        </pc:spChg>
        <pc:picChg chg="add del mod">
          <ac:chgData name="cedric dassas" userId="776ad8b396b451a2" providerId="LiveId" clId="{6791015B-9284-4E30-83E9-AA4143A1DBD7}" dt="2022-04-17T10:09:22.904" v="3977"/>
          <ac:picMkLst>
            <pc:docMk/>
            <pc:sldMk cId="825263702" sldId="491"/>
            <ac:picMk id="3" creationId="{A1210445-726A-444D-A706-5147FEDAF209}"/>
          </ac:picMkLst>
        </pc:picChg>
        <pc:picChg chg="del">
          <ac:chgData name="cedric dassas" userId="776ad8b396b451a2" providerId="LiveId" clId="{6791015B-9284-4E30-83E9-AA4143A1DBD7}" dt="2022-04-17T00:27:23.036" v="3262" actId="478"/>
          <ac:picMkLst>
            <pc:docMk/>
            <pc:sldMk cId="825263702" sldId="491"/>
            <ac:picMk id="3" creationId="{BC70DA85-EAFB-46B4-8FE2-824055D9943E}"/>
          </ac:picMkLst>
        </pc:picChg>
        <pc:picChg chg="add mod">
          <ac:chgData name="cedric dassas" userId="776ad8b396b451a2" providerId="LiveId" clId="{6791015B-9284-4E30-83E9-AA4143A1DBD7}" dt="2022-04-17T10:10:52.733" v="3978"/>
          <ac:picMkLst>
            <pc:docMk/>
            <pc:sldMk cId="825263702" sldId="491"/>
            <ac:picMk id="5" creationId="{A207DCC4-A77A-467D-A61F-6F3B5569F928}"/>
          </ac:picMkLst>
        </pc:picChg>
        <pc:picChg chg="del">
          <ac:chgData name="cedric dassas" userId="776ad8b396b451a2" providerId="LiveId" clId="{6791015B-9284-4E30-83E9-AA4143A1DBD7}" dt="2022-04-17T00:27:20.849" v="3260" actId="478"/>
          <ac:picMkLst>
            <pc:docMk/>
            <pc:sldMk cId="825263702" sldId="491"/>
            <ac:picMk id="6" creationId="{EF2D4CA2-B22E-4A1D-913D-0FF129012988}"/>
          </ac:picMkLst>
        </pc:picChg>
        <pc:picChg chg="add mod ord">
          <ac:chgData name="cedric dassas" userId="776ad8b396b451a2" providerId="LiveId" clId="{6791015B-9284-4E30-83E9-AA4143A1DBD7}" dt="2022-04-17T00:47:22.026" v="3607" actId="1038"/>
          <ac:picMkLst>
            <pc:docMk/>
            <pc:sldMk cId="825263702" sldId="491"/>
            <ac:picMk id="7" creationId="{4DCA5C08-44A4-4E4F-85A2-8420BFEFAC31}"/>
          </ac:picMkLst>
        </pc:picChg>
        <pc:picChg chg="del">
          <ac:chgData name="cedric dassas" userId="776ad8b396b451a2" providerId="LiveId" clId="{6791015B-9284-4E30-83E9-AA4143A1DBD7}" dt="2022-04-17T00:27:21.594" v="3261" actId="478"/>
          <ac:picMkLst>
            <pc:docMk/>
            <pc:sldMk cId="825263702" sldId="491"/>
            <ac:picMk id="9" creationId="{D3459689-C3D6-4A8B-86D7-89895882F5EB}"/>
          </ac:picMkLst>
        </pc:picChg>
        <pc:picChg chg="del">
          <ac:chgData name="cedric dassas" userId="776ad8b396b451a2" providerId="LiveId" clId="{6791015B-9284-4E30-83E9-AA4143A1DBD7}" dt="2022-04-17T00:27:24.127" v="3263" actId="478"/>
          <ac:picMkLst>
            <pc:docMk/>
            <pc:sldMk cId="825263702" sldId="491"/>
            <ac:picMk id="10" creationId="{C4F3CD4F-3BDA-4AC5-9B4B-707FAC1F86E8}"/>
          </ac:picMkLst>
        </pc:picChg>
        <pc:picChg chg="add mod">
          <ac:chgData name="cedric dassas" userId="776ad8b396b451a2" providerId="LiveId" clId="{6791015B-9284-4E30-83E9-AA4143A1DBD7}" dt="2022-04-17T00:43:42.349" v="3512" actId="1035"/>
          <ac:picMkLst>
            <pc:docMk/>
            <pc:sldMk cId="825263702" sldId="491"/>
            <ac:picMk id="14" creationId="{694BD25D-91BB-494A-A852-8F49F6C7D95A}"/>
          </ac:picMkLst>
        </pc:picChg>
        <pc:picChg chg="add mod">
          <ac:chgData name="cedric dassas" userId="776ad8b396b451a2" providerId="LiveId" clId="{6791015B-9284-4E30-83E9-AA4143A1DBD7}" dt="2022-04-17T00:47:59.251" v="3647" actId="1076"/>
          <ac:picMkLst>
            <pc:docMk/>
            <pc:sldMk cId="825263702" sldId="491"/>
            <ac:picMk id="19" creationId="{B9A3FA3D-214F-4781-858A-56F00D25E4F5}"/>
          </ac:picMkLst>
        </pc:picChg>
        <pc:cxnChg chg="add del mod">
          <ac:chgData name="cedric dassas" userId="776ad8b396b451a2" providerId="LiveId" clId="{6791015B-9284-4E30-83E9-AA4143A1DBD7}" dt="2022-04-17T00:37:58.872" v="3424" actId="478"/>
          <ac:cxnSpMkLst>
            <pc:docMk/>
            <pc:sldMk cId="825263702" sldId="491"/>
            <ac:cxnSpMk id="15" creationId="{D1520176-3BAC-48F6-9DEA-70905C9D6E4E}"/>
          </ac:cxnSpMkLst>
        </pc:cxnChg>
        <pc:cxnChg chg="add del mod">
          <ac:chgData name="cedric dassas" userId="776ad8b396b451a2" providerId="LiveId" clId="{6791015B-9284-4E30-83E9-AA4143A1DBD7}" dt="2022-04-17T00:37:58.872" v="3424" actId="478"/>
          <ac:cxnSpMkLst>
            <pc:docMk/>
            <pc:sldMk cId="825263702" sldId="491"/>
            <ac:cxnSpMk id="16" creationId="{08CE467E-70C7-4C2B-B527-17C952143726}"/>
          </ac:cxnSpMkLst>
        </pc:cxnChg>
        <pc:cxnChg chg="add del mod">
          <ac:chgData name="cedric dassas" userId="776ad8b396b451a2" providerId="LiveId" clId="{6791015B-9284-4E30-83E9-AA4143A1DBD7}" dt="2022-04-17T00:37:58.872" v="3424" actId="478"/>
          <ac:cxnSpMkLst>
            <pc:docMk/>
            <pc:sldMk cId="825263702" sldId="491"/>
            <ac:cxnSpMk id="17" creationId="{42A15D7D-EE06-4F38-8F3A-05B676087899}"/>
          </ac:cxnSpMkLst>
        </pc:cxnChg>
        <pc:cxnChg chg="add del mod">
          <ac:chgData name="cedric dassas" userId="776ad8b396b451a2" providerId="LiveId" clId="{6791015B-9284-4E30-83E9-AA4143A1DBD7}" dt="2022-04-17T00:47:34.451" v="3622" actId="14100"/>
          <ac:cxnSpMkLst>
            <pc:docMk/>
            <pc:sldMk cId="825263702" sldId="491"/>
            <ac:cxnSpMk id="26" creationId="{976CAB72-15DC-41D2-819D-6BA406454433}"/>
          </ac:cxnSpMkLst>
        </pc:cxnChg>
        <pc:cxnChg chg="add mod">
          <ac:chgData name="cedric dassas" userId="776ad8b396b451a2" providerId="LiveId" clId="{6791015B-9284-4E30-83E9-AA4143A1DBD7}" dt="2022-04-17T00:50:24.842" v="3679" actId="14100"/>
          <ac:cxnSpMkLst>
            <pc:docMk/>
            <pc:sldMk cId="825263702" sldId="491"/>
            <ac:cxnSpMk id="38" creationId="{6206CCF9-7B5C-441E-AE09-BA1292CA3C4B}"/>
          </ac:cxnSpMkLst>
        </pc:cxnChg>
      </pc:sldChg>
      <pc:sldChg chg="delSp del mod delAnim">
        <pc:chgData name="cedric dassas" userId="776ad8b396b451a2" providerId="LiveId" clId="{6791015B-9284-4E30-83E9-AA4143A1DBD7}" dt="2022-04-16T21:24:01.586" v="131" actId="47"/>
        <pc:sldMkLst>
          <pc:docMk/>
          <pc:sldMk cId="3372150158" sldId="494"/>
        </pc:sldMkLst>
        <pc:picChg chg="del">
          <ac:chgData name="cedric dassas" userId="776ad8b396b451a2" providerId="LiveId" clId="{6791015B-9284-4E30-83E9-AA4143A1DBD7}" dt="2022-04-16T21:04:13.325" v="3" actId="478"/>
          <ac:picMkLst>
            <pc:docMk/>
            <pc:sldMk cId="3372150158" sldId="494"/>
            <ac:picMk id="8" creationId="{260C6632-397B-43EE-A9FD-A4BAC212521E}"/>
          </ac:picMkLst>
        </pc:picChg>
      </pc:sldChg>
      <pc:sldChg chg="delSp del mod delAnim">
        <pc:chgData name="cedric dassas" userId="776ad8b396b451a2" providerId="LiveId" clId="{6791015B-9284-4E30-83E9-AA4143A1DBD7}" dt="2022-04-16T21:24:03.247" v="132" actId="47"/>
        <pc:sldMkLst>
          <pc:docMk/>
          <pc:sldMk cId="765627798" sldId="495"/>
        </pc:sldMkLst>
        <pc:picChg chg="del">
          <ac:chgData name="cedric dassas" userId="776ad8b396b451a2" providerId="LiveId" clId="{6791015B-9284-4E30-83E9-AA4143A1DBD7}" dt="2022-04-16T21:04:10.665" v="2" actId="478"/>
          <ac:picMkLst>
            <pc:docMk/>
            <pc:sldMk cId="765627798" sldId="495"/>
            <ac:picMk id="10" creationId="{87D3566B-914E-4A12-A648-457561EF2B6C}"/>
          </ac:picMkLst>
        </pc:picChg>
      </pc:sldChg>
      <pc:sldChg chg="delSp modSp del mod delAnim">
        <pc:chgData name="cedric dassas" userId="776ad8b396b451a2" providerId="LiveId" clId="{6791015B-9284-4E30-83E9-AA4143A1DBD7}" dt="2022-04-16T21:32:53.385" v="392" actId="47"/>
        <pc:sldMkLst>
          <pc:docMk/>
          <pc:sldMk cId="90065356" sldId="496"/>
        </pc:sldMkLst>
        <pc:spChg chg="mod">
          <ac:chgData name="cedric dassas" userId="776ad8b396b451a2" providerId="LiveId" clId="{6791015B-9284-4E30-83E9-AA4143A1DBD7}" dt="2022-04-16T21:25:27.761" v="135" actId="20577"/>
          <ac:spMkLst>
            <pc:docMk/>
            <pc:sldMk cId="90065356" sldId="496"/>
            <ac:spMk id="9" creationId="{2B3772D2-982D-4311-964F-D93257A23CB6}"/>
          </ac:spMkLst>
        </pc:spChg>
        <pc:picChg chg="del">
          <ac:chgData name="cedric dassas" userId="776ad8b396b451a2" providerId="LiveId" clId="{6791015B-9284-4E30-83E9-AA4143A1DBD7}" dt="2022-04-16T21:04:04.353" v="0" actId="478"/>
          <ac:picMkLst>
            <pc:docMk/>
            <pc:sldMk cId="90065356" sldId="496"/>
            <ac:picMk id="2" creationId="{53384956-8088-43C7-9F09-497CA762CE7E}"/>
          </ac:picMkLst>
        </pc:picChg>
      </pc:sldChg>
      <pc:sldChg chg="addSp delSp modSp del mod delAnim">
        <pc:chgData name="cedric dassas" userId="776ad8b396b451a2" providerId="LiveId" clId="{6791015B-9284-4E30-83E9-AA4143A1DBD7}" dt="2022-04-16T22:48:18.750" v="2299" actId="47"/>
        <pc:sldMkLst>
          <pc:docMk/>
          <pc:sldMk cId="1959406273" sldId="499"/>
        </pc:sldMkLst>
        <pc:picChg chg="del">
          <ac:chgData name="cedric dassas" userId="776ad8b396b451a2" providerId="LiveId" clId="{6791015B-9284-4E30-83E9-AA4143A1DBD7}" dt="2022-04-16T22:20:27.740" v="1883" actId="478"/>
          <ac:picMkLst>
            <pc:docMk/>
            <pc:sldMk cId="1959406273" sldId="499"/>
            <ac:picMk id="3" creationId="{87B89392-E883-4E72-B825-E75224583C08}"/>
          </ac:picMkLst>
        </pc:picChg>
        <pc:picChg chg="add mod">
          <ac:chgData name="cedric dassas" userId="776ad8b396b451a2" providerId="LiveId" clId="{6791015B-9284-4E30-83E9-AA4143A1DBD7}" dt="2022-04-16T22:29:02.237" v="1935" actId="1076"/>
          <ac:picMkLst>
            <pc:docMk/>
            <pc:sldMk cId="1959406273" sldId="499"/>
            <ac:picMk id="9" creationId="{61F98B4F-066A-4B56-B43D-F9EDC081AFDF}"/>
          </ac:picMkLst>
        </pc:picChg>
        <pc:picChg chg="add mod">
          <ac:chgData name="cedric dassas" userId="776ad8b396b451a2" providerId="LiveId" clId="{6791015B-9284-4E30-83E9-AA4143A1DBD7}" dt="2022-04-16T22:29:25.928" v="1937" actId="1076"/>
          <ac:picMkLst>
            <pc:docMk/>
            <pc:sldMk cId="1959406273" sldId="499"/>
            <ac:picMk id="13" creationId="{E1F52599-75D8-4E6B-9998-4E8A7DFC6584}"/>
          </ac:picMkLst>
        </pc:picChg>
        <pc:picChg chg="add mod">
          <ac:chgData name="cedric dassas" userId="776ad8b396b451a2" providerId="LiveId" clId="{6791015B-9284-4E30-83E9-AA4143A1DBD7}" dt="2022-04-16T22:30:02.658" v="1939" actId="1076"/>
          <ac:picMkLst>
            <pc:docMk/>
            <pc:sldMk cId="1959406273" sldId="499"/>
            <ac:picMk id="15" creationId="{495C79CA-1E2D-4011-B25B-83C7AB5DE4C8}"/>
          </ac:picMkLst>
        </pc:picChg>
      </pc:sldChg>
      <pc:sldChg chg="addSp delSp modSp mod ord modTransition delAnim modAnim modNotesTx">
        <pc:chgData name="cedric dassas" userId="776ad8b396b451a2" providerId="LiveId" clId="{6791015B-9284-4E30-83E9-AA4143A1DBD7}" dt="2022-04-17T09:52:05.008" v="3964"/>
        <pc:sldMkLst>
          <pc:docMk/>
          <pc:sldMk cId="207107035" sldId="500"/>
        </pc:sldMkLst>
        <pc:spChg chg="del">
          <ac:chgData name="cedric dassas" userId="776ad8b396b451a2" providerId="LiveId" clId="{6791015B-9284-4E30-83E9-AA4143A1DBD7}" dt="2022-04-16T23:39:10.214" v="2945" actId="478"/>
          <ac:spMkLst>
            <pc:docMk/>
            <pc:sldMk cId="207107035" sldId="500"/>
            <ac:spMk id="3" creationId="{1C2B923D-260F-4E47-A37E-5A70D6EEE580}"/>
          </ac:spMkLst>
        </pc:spChg>
        <pc:spChg chg="mod">
          <ac:chgData name="cedric dassas" userId="776ad8b396b451a2" providerId="LiveId" clId="{6791015B-9284-4E30-83E9-AA4143A1DBD7}" dt="2022-04-16T23:47:25.611" v="3037" actId="114"/>
          <ac:spMkLst>
            <pc:docMk/>
            <pc:sldMk cId="207107035" sldId="500"/>
            <ac:spMk id="11" creationId="{D9F14CB9-6D04-40D3-B925-1332A5217373}"/>
          </ac:spMkLst>
        </pc:spChg>
        <pc:spChg chg="mod">
          <ac:chgData name="cedric dassas" userId="776ad8b396b451a2" providerId="LiveId" clId="{6791015B-9284-4E30-83E9-AA4143A1DBD7}" dt="2022-04-16T23:49:09.706" v="3057" actId="14100"/>
          <ac:spMkLst>
            <pc:docMk/>
            <pc:sldMk cId="207107035" sldId="500"/>
            <ac:spMk id="12" creationId="{84797757-2BE5-4D3A-B7F4-539A715C384C}"/>
          </ac:spMkLst>
        </pc:spChg>
        <pc:spChg chg="mod">
          <ac:chgData name="cedric dassas" userId="776ad8b396b451a2" providerId="LiveId" clId="{6791015B-9284-4E30-83E9-AA4143A1DBD7}" dt="2022-04-16T23:50:06.870" v="3067" actId="1076"/>
          <ac:spMkLst>
            <pc:docMk/>
            <pc:sldMk cId="207107035" sldId="500"/>
            <ac:spMk id="14" creationId="{C8440198-361B-4AC4-944D-975979AFA018}"/>
          </ac:spMkLst>
        </pc:spChg>
        <pc:spChg chg="mod">
          <ac:chgData name="cedric dassas" userId="776ad8b396b451a2" providerId="LiveId" clId="{6791015B-9284-4E30-83E9-AA4143A1DBD7}" dt="2022-04-16T23:51:50.561" v="3080" actId="1076"/>
          <ac:spMkLst>
            <pc:docMk/>
            <pc:sldMk cId="207107035" sldId="500"/>
            <ac:spMk id="15" creationId="{05D4ABC4-647D-4E24-9E00-DB6A3BE60437}"/>
          </ac:spMkLst>
        </pc:spChg>
        <pc:spChg chg="del mod">
          <ac:chgData name="cedric dassas" userId="776ad8b396b451a2" providerId="LiveId" clId="{6791015B-9284-4E30-83E9-AA4143A1DBD7}" dt="2022-04-16T23:43:51.922" v="3009" actId="478"/>
          <ac:spMkLst>
            <pc:docMk/>
            <pc:sldMk cId="207107035" sldId="500"/>
            <ac:spMk id="19" creationId="{EB9004A3-C4EB-49BC-AF1B-E29A6A31D233}"/>
          </ac:spMkLst>
        </pc:spChg>
        <pc:spChg chg="add mod">
          <ac:chgData name="cedric dassas" userId="776ad8b396b451a2" providerId="LiveId" clId="{6791015B-9284-4E30-83E9-AA4143A1DBD7}" dt="2022-04-16T23:48:05.632" v="3042" actId="14100"/>
          <ac:spMkLst>
            <pc:docMk/>
            <pc:sldMk cId="207107035" sldId="500"/>
            <ac:spMk id="20" creationId="{93DFD890-AA7C-47F8-B5D9-408ECEC9152B}"/>
          </ac:spMkLst>
        </pc:spChg>
        <pc:spChg chg="add mod">
          <ac:chgData name="cedric dassas" userId="776ad8b396b451a2" providerId="LiveId" clId="{6791015B-9284-4E30-83E9-AA4143A1DBD7}" dt="2022-04-16T23:48:45.864" v="3052" actId="14100"/>
          <ac:spMkLst>
            <pc:docMk/>
            <pc:sldMk cId="207107035" sldId="500"/>
            <ac:spMk id="21" creationId="{08CD8020-4D3B-4A64-BFB9-6D45C3FDC73D}"/>
          </ac:spMkLst>
        </pc:spChg>
        <pc:spChg chg="add mod">
          <ac:chgData name="cedric dassas" userId="776ad8b396b451a2" providerId="LiveId" clId="{6791015B-9284-4E30-83E9-AA4143A1DBD7}" dt="2022-04-16T23:50:17.291" v="3069" actId="14100"/>
          <ac:spMkLst>
            <pc:docMk/>
            <pc:sldMk cId="207107035" sldId="500"/>
            <ac:spMk id="22" creationId="{6F2382C1-8A21-4BE7-80B4-DDA823DB1B76}"/>
          </ac:spMkLst>
        </pc:spChg>
        <pc:spChg chg="add mod">
          <ac:chgData name="cedric dassas" userId="776ad8b396b451a2" providerId="LiveId" clId="{6791015B-9284-4E30-83E9-AA4143A1DBD7}" dt="2022-04-16T23:51:35.602" v="3078" actId="1076"/>
          <ac:spMkLst>
            <pc:docMk/>
            <pc:sldMk cId="207107035" sldId="500"/>
            <ac:spMk id="23" creationId="{C53D64BC-861D-47C0-BC85-9BAD051B9E73}"/>
          </ac:spMkLst>
        </pc:spChg>
        <pc:picChg chg="add mod">
          <ac:chgData name="cedric dassas" userId="776ad8b396b451a2" providerId="LiveId" clId="{6791015B-9284-4E30-83E9-AA4143A1DBD7}" dt="2022-04-17T09:52:05.008" v="3964"/>
          <ac:picMkLst>
            <pc:docMk/>
            <pc:sldMk cId="207107035" sldId="500"/>
            <ac:picMk id="3" creationId="{5EDFBED0-BD3A-4DA1-A406-B10521F3411B}"/>
          </ac:picMkLst>
        </pc:picChg>
        <pc:picChg chg="del">
          <ac:chgData name="cedric dassas" userId="776ad8b396b451a2" providerId="LiveId" clId="{6791015B-9284-4E30-83E9-AA4143A1DBD7}" dt="2022-04-16T23:40:34.157" v="2965" actId="478"/>
          <ac:picMkLst>
            <pc:docMk/>
            <pc:sldMk cId="207107035" sldId="500"/>
            <ac:picMk id="6" creationId="{B9637971-4689-4691-8A32-C616DB226F87}"/>
          </ac:picMkLst>
        </pc:picChg>
        <pc:picChg chg="mod ord">
          <ac:chgData name="cedric dassas" userId="776ad8b396b451a2" providerId="LiveId" clId="{6791015B-9284-4E30-83E9-AA4143A1DBD7}" dt="2022-04-16T23:48:08.534" v="3043" actId="166"/>
          <ac:picMkLst>
            <pc:docMk/>
            <pc:sldMk cId="207107035" sldId="500"/>
            <ac:picMk id="9" creationId="{640428C5-CFA9-42E4-9F76-9A0F7E1CBCEC}"/>
          </ac:picMkLst>
        </pc:picChg>
        <pc:picChg chg="del">
          <ac:chgData name="cedric dassas" userId="776ad8b396b451a2" providerId="LiveId" clId="{6791015B-9284-4E30-83E9-AA4143A1DBD7}" dt="2022-04-16T23:43:49.549" v="3007" actId="478"/>
          <ac:picMkLst>
            <pc:docMk/>
            <pc:sldMk cId="207107035" sldId="500"/>
            <ac:picMk id="18" creationId="{FBA6B216-FCD3-472D-8D40-C4777DC03562}"/>
          </ac:picMkLst>
        </pc:picChg>
        <pc:picChg chg="mod">
          <ac:chgData name="cedric dassas" userId="776ad8b396b451a2" providerId="LiveId" clId="{6791015B-9284-4E30-83E9-AA4143A1DBD7}" dt="2022-04-17T09:47:37.962" v="3962" actId="14100"/>
          <ac:picMkLst>
            <pc:docMk/>
            <pc:sldMk cId="207107035" sldId="500"/>
            <ac:picMk id="4098" creationId="{AED9F1EE-1534-435A-AE75-320C62D6D2EF}"/>
          </ac:picMkLst>
        </pc:picChg>
        <pc:picChg chg="mod">
          <ac:chgData name="cedric dassas" userId="776ad8b396b451a2" providerId="LiveId" clId="{6791015B-9284-4E30-83E9-AA4143A1DBD7}" dt="2022-04-16T23:49:59.576" v="3066" actId="166"/>
          <ac:picMkLst>
            <pc:docMk/>
            <pc:sldMk cId="207107035" sldId="500"/>
            <ac:picMk id="4100" creationId="{DF4A8B04-29B3-4BF2-A33F-4C6893842D2D}"/>
          </ac:picMkLst>
        </pc:picChg>
        <pc:picChg chg="mod">
          <ac:chgData name="cedric dassas" userId="776ad8b396b451a2" providerId="LiveId" clId="{6791015B-9284-4E30-83E9-AA4143A1DBD7}" dt="2022-04-16T23:51:44.346" v="3079" actId="1076"/>
          <ac:picMkLst>
            <pc:docMk/>
            <pc:sldMk cId="207107035" sldId="500"/>
            <ac:picMk id="4102" creationId="{3CEC42E1-1E1C-4A26-B308-4A4A8997EE16}"/>
          </ac:picMkLst>
        </pc:picChg>
      </pc:sldChg>
      <pc:sldChg chg="addSp delSp modSp mod ord modTransition delAnim modAnim modNotesTx">
        <pc:chgData name="cedric dassas" userId="776ad8b396b451a2" providerId="LiveId" clId="{6791015B-9284-4E30-83E9-AA4143A1DBD7}" dt="2022-04-17T10:03:23.511" v="3968"/>
        <pc:sldMkLst>
          <pc:docMk/>
          <pc:sldMk cId="2429468633" sldId="501"/>
        </pc:sldMkLst>
        <pc:spChg chg="mod">
          <ac:chgData name="cedric dassas" userId="776ad8b396b451a2" providerId="LiveId" clId="{6791015B-9284-4E30-83E9-AA4143A1DBD7}" dt="2022-04-16T23:59:53.420" v="3092" actId="120"/>
          <ac:spMkLst>
            <pc:docMk/>
            <pc:sldMk cId="2429468633" sldId="501"/>
            <ac:spMk id="2" creationId="{A928152B-6492-4253-8847-C4D75F45FECE}"/>
          </ac:spMkLst>
        </pc:spChg>
        <pc:spChg chg="mod">
          <ac:chgData name="cedric dassas" userId="776ad8b396b451a2" providerId="LiveId" clId="{6791015B-9284-4E30-83E9-AA4143A1DBD7}" dt="2022-04-17T00:11:33.720" v="3141" actId="14100"/>
          <ac:spMkLst>
            <pc:docMk/>
            <pc:sldMk cId="2429468633" sldId="501"/>
            <ac:spMk id="7" creationId="{E10F4363-637F-47FC-8D14-DD7ED7C38B4A}"/>
          </ac:spMkLst>
        </pc:spChg>
        <pc:picChg chg="del">
          <ac:chgData name="cedric dassas" userId="776ad8b396b451a2" providerId="LiveId" clId="{6791015B-9284-4E30-83E9-AA4143A1DBD7}" dt="2022-04-17T00:00:08.646" v="3093" actId="478"/>
          <ac:picMkLst>
            <pc:docMk/>
            <pc:sldMk cId="2429468633" sldId="501"/>
            <ac:picMk id="5" creationId="{45791F13-3A40-445B-A11F-561554EAAD45}"/>
          </ac:picMkLst>
        </pc:picChg>
        <pc:picChg chg="add mod">
          <ac:chgData name="cedric dassas" userId="776ad8b396b451a2" providerId="LiveId" clId="{6791015B-9284-4E30-83E9-AA4143A1DBD7}" dt="2022-04-17T10:03:23.511" v="3968"/>
          <ac:picMkLst>
            <pc:docMk/>
            <pc:sldMk cId="2429468633" sldId="501"/>
            <ac:picMk id="5" creationId="{7DA57BE7-3055-4545-9FD0-F4013216F9DD}"/>
          </ac:picMkLst>
        </pc:picChg>
        <pc:picChg chg="del">
          <ac:chgData name="cedric dassas" userId="776ad8b396b451a2" providerId="LiveId" clId="{6791015B-9284-4E30-83E9-AA4143A1DBD7}" dt="2022-04-17T00:10:36.698" v="3134" actId="478"/>
          <ac:picMkLst>
            <pc:docMk/>
            <pc:sldMk cId="2429468633" sldId="501"/>
            <ac:picMk id="11" creationId="{A9F13A1E-6146-4341-B570-1476C3F3B935}"/>
          </ac:picMkLst>
        </pc:picChg>
      </pc:sldChg>
      <pc:sldChg chg="del">
        <pc:chgData name="cedric dassas" userId="776ad8b396b451a2" providerId="LiveId" clId="{6791015B-9284-4E30-83E9-AA4143A1DBD7}" dt="2022-04-17T00:54:38.360" v="3714" actId="47"/>
        <pc:sldMkLst>
          <pc:docMk/>
          <pc:sldMk cId="242474377" sldId="502"/>
        </pc:sldMkLst>
      </pc:sldChg>
      <pc:sldChg chg="add del">
        <pc:chgData name="cedric dassas" userId="776ad8b396b451a2" providerId="LiveId" clId="{6791015B-9284-4E30-83E9-AA4143A1DBD7}" dt="2022-04-17T00:54:42.843" v="3720" actId="47"/>
        <pc:sldMkLst>
          <pc:docMk/>
          <pc:sldMk cId="886925429" sldId="503"/>
        </pc:sldMkLst>
      </pc:sldChg>
      <pc:sldChg chg="delSp del mod delAnim">
        <pc:chgData name="cedric dassas" userId="776ad8b396b451a2" providerId="LiveId" clId="{6791015B-9284-4E30-83E9-AA4143A1DBD7}" dt="2022-04-16T21:56:07.597" v="1065" actId="47"/>
        <pc:sldMkLst>
          <pc:docMk/>
          <pc:sldMk cId="3904994680" sldId="504"/>
        </pc:sldMkLst>
        <pc:picChg chg="del">
          <ac:chgData name="cedric dassas" userId="776ad8b396b451a2" providerId="LiveId" clId="{6791015B-9284-4E30-83E9-AA4143A1DBD7}" dt="2022-04-16T21:38:12.543" v="478" actId="478"/>
          <ac:picMkLst>
            <pc:docMk/>
            <pc:sldMk cId="3904994680" sldId="504"/>
            <ac:picMk id="9" creationId="{AD5033B1-6E4C-49A2-98E3-B0551435819B}"/>
          </ac:picMkLst>
        </pc:picChg>
      </pc:sldChg>
      <pc:sldChg chg="del">
        <pc:chgData name="cedric dassas" userId="776ad8b396b451a2" providerId="LiveId" clId="{6791015B-9284-4E30-83E9-AA4143A1DBD7}" dt="2022-04-17T00:54:40.504" v="3717" actId="47"/>
        <pc:sldMkLst>
          <pc:docMk/>
          <pc:sldMk cId="2697024810" sldId="506"/>
        </pc:sldMkLst>
      </pc:sldChg>
      <pc:sldChg chg="del">
        <pc:chgData name="cedric dassas" userId="776ad8b396b451a2" providerId="LiveId" clId="{6791015B-9284-4E30-83E9-AA4143A1DBD7}" dt="2022-04-17T00:54:39.871" v="3716" actId="47"/>
        <pc:sldMkLst>
          <pc:docMk/>
          <pc:sldMk cId="2765079550" sldId="507"/>
        </pc:sldMkLst>
      </pc:sldChg>
      <pc:sldChg chg="del">
        <pc:chgData name="cedric dassas" userId="776ad8b396b451a2" providerId="LiveId" clId="{6791015B-9284-4E30-83E9-AA4143A1DBD7}" dt="2022-04-17T00:54:39.130" v="3715" actId="47"/>
        <pc:sldMkLst>
          <pc:docMk/>
          <pc:sldMk cId="1275732315" sldId="508"/>
        </pc:sldMkLst>
      </pc:sldChg>
      <pc:sldChg chg="del">
        <pc:chgData name="cedric dassas" userId="776ad8b396b451a2" providerId="LiveId" clId="{6791015B-9284-4E30-83E9-AA4143A1DBD7}" dt="2022-04-17T00:54:36.481" v="3712" actId="47"/>
        <pc:sldMkLst>
          <pc:docMk/>
          <pc:sldMk cId="1919789702" sldId="509"/>
        </pc:sldMkLst>
      </pc:sldChg>
      <pc:sldChg chg="del">
        <pc:chgData name="cedric dassas" userId="776ad8b396b451a2" providerId="LiveId" clId="{6791015B-9284-4E30-83E9-AA4143A1DBD7}" dt="2022-04-17T00:54:41.948" v="3719" actId="47"/>
        <pc:sldMkLst>
          <pc:docMk/>
          <pc:sldMk cId="1104269629" sldId="510"/>
        </pc:sldMkLst>
      </pc:sldChg>
      <pc:sldChg chg="delSp del mod ord delAnim">
        <pc:chgData name="cedric dassas" userId="776ad8b396b451a2" providerId="LiveId" clId="{6791015B-9284-4E30-83E9-AA4143A1DBD7}" dt="2022-04-17T01:01:03.258" v="3730" actId="47"/>
        <pc:sldMkLst>
          <pc:docMk/>
          <pc:sldMk cId="4039937331" sldId="511"/>
        </pc:sldMkLst>
        <pc:picChg chg="del">
          <ac:chgData name="cedric dassas" userId="776ad8b396b451a2" providerId="LiveId" clId="{6791015B-9284-4E30-83E9-AA4143A1DBD7}" dt="2022-04-17T00:53:13.244" v="3705" actId="478"/>
          <ac:picMkLst>
            <pc:docMk/>
            <pc:sldMk cId="4039937331" sldId="511"/>
            <ac:picMk id="10" creationId="{C4F3CD4F-3BDA-4AC5-9B4B-707FAC1F86E8}"/>
          </ac:picMkLst>
        </pc:picChg>
        <pc:picChg chg="del">
          <ac:chgData name="cedric dassas" userId="776ad8b396b451a2" providerId="LiveId" clId="{6791015B-9284-4E30-83E9-AA4143A1DBD7}" dt="2022-04-17T00:53:16.386" v="3706" actId="478"/>
          <ac:picMkLst>
            <pc:docMk/>
            <pc:sldMk cId="4039937331" sldId="511"/>
            <ac:picMk id="15" creationId="{ABBFD5FE-32F4-412E-A94F-6DB3AAAD1817}"/>
          </ac:picMkLst>
        </pc:picChg>
      </pc:sldChg>
      <pc:sldChg chg="del">
        <pc:chgData name="cedric dassas" userId="776ad8b396b451a2" providerId="LiveId" clId="{6791015B-9284-4E30-83E9-AA4143A1DBD7}" dt="2022-04-17T00:53:59.736" v="3707" actId="47"/>
        <pc:sldMkLst>
          <pc:docMk/>
          <pc:sldMk cId="4160551253" sldId="512"/>
        </pc:sldMkLst>
      </pc:sldChg>
      <pc:sldChg chg="addSp delSp modSp add mod modTransition modAnim modNotesTx">
        <pc:chgData name="cedric dassas" userId="776ad8b396b451a2" providerId="LiveId" clId="{6791015B-9284-4E30-83E9-AA4143A1DBD7}" dt="2022-04-17T09:57:51.246" v="3966"/>
        <pc:sldMkLst>
          <pc:docMk/>
          <pc:sldMk cId="560011210" sldId="513"/>
        </pc:sldMkLst>
        <pc:spChg chg="del">
          <ac:chgData name="cedric dassas" userId="776ad8b396b451a2" providerId="LiveId" clId="{6791015B-9284-4E30-83E9-AA4143A1DBD7}" dt="2022-04-16T22:55:51.955" v="2349" actId="478"/>
          <ac:spMkLst>
            <pc:docMk/>
            <pc:sldMk cId="560011210" sldId="513"/>
            <ac:spMk id="2" creationId="{A96A36D9-4E5B-4252-8F70-1BD74010379D}"/>
          </ac:spMkLst>
        </pc:spChg>
        <pc:spChg chg="add del">
          <ac:chgData name="cedric dassas" userId="776ad8b396b451a2" providerId="LiveId" clId="{6791015B-9284-4E30-83E9-AA4143A1DBD7}" dt="2022-04-16T23:10:37.152" v="2518" actId="478"/>
          <ac:spMkLst>
            <pc:docMk/>
            <pc:sldMk cId="560011210" sldId="513"/>
            <ac:spMk id="3" creationId="{A2856C1C-CC3B-495B-8A2C-C9D9F4D03E76}"/>
          </ac:spMkLst>
        </pc:spChg>
        <pc:spChg chg="mod">
          <ac:chgData name="cedric dassas" userId="776ad8b396b451a2" providerId="LiveId" clId="{6791015B-9284-4E30-83E9-AA4143A1DBD7}" dt="2022-04-16T23:29:19.549" v="2710" actId="20577"/>
          <ac:spMkLst>
            <pc:docMk/>
            <pc:sldMk cId="560011210" sldId="513"/>
            <ac:spMk id="7" creationId="{4BBC1BD2-C51A-44B0-B917-8A29AB41B7A8}"/>
          </ac:spMkLst>
        </pc:spChg>
        <pc:spChg chg="del">
          <ac:chgData name="cedric dassas" userId="776ad8b396b451a2" providerId="LiveId" clId="{6791015B-9284-4E30-83E9-AA4143A1DBD7}" dt="2022-04-16T22:55:51.955" v="2349" actId="478"/>
          <ac:spMkLst>
            <pc:docMk/>
            <pc:sldMk cId="560011210" sldId="513"/>
            <ac:spMk id="10" creationId="{19ABAA34-145B-46B4-814C-80984B26785B}"/>
          </ac:spMkLst>
        </pc:spChg>
        <pc:spChg chg="add mod">
          <ac:chgData name="cedric dassas" userId="776ad8b396b451a2" providerId="LiveId" clId="{6791015B-9284-4E30-83E9-AA4143A1DBD7}" dt="2022-04-17T00:16:05.916" v="3194" actId="14100"/>
          <ac:spMkLst>
            <pc:docMk/>
            <pc:sldMk cId="560011210" sldId="513"/>
            <ac:spMk id="14" creationId="{1CB5816C-4960-45CA-B14A-7B62CA849484}"/>
          </ac:spMkLst>
        </pc:spChg>
        <pc:spChg chg="del">
          <ac:chgData name="cedric dassas" userId="776ad8b396b451a2" providerId="LiveId" clId="{6791015B-9284-4E30-83E9-AA4143A1DBD7}" dt="2022-04-16T22:55:51.955" v="2349" actId="478"/>
          <ac:spMkLst>
            <pc:docMk/>
            <pc:sldMk cId="560011210" sldId="513"/>
            <ac:spMk id="18" creationId="{A00D3F4E-885F-4000-8275-43FF3BC28E64}"/>
          </ac:spMkLst>
        </pc:spChg>
        <pc:spChg chg="add mod">
          <ac:chgData name="cedric dassas" userId="776ad8b396b451a2" providerId="LiveId" clId="{6791015B-9284-4E30-83E9-AA4143A1DBD7}" dt="2022-04-17T00:18:02.201" v="3207" actId="2085"/>
          <ac:spMkLst>
            <pc:docMk/>
            <pc:sldMk cId="560011210" sldId="513"/>
            <ac:spMk id="22" creationId="{AA0261A9-3401-4D51-96B6-8DF1387DF9B9}"/>
          </ac:spMkLst>
        </pc:spChg>
        <pc:spChg chg="del">
          <ac:chgData name="cedric dassas" userId="776ad8b396b451a2" providerId="LiveId" clId="{6791015B-9284-4E30-83E9-AA4143A1DBD7}" dt="2022-04-16T22:55:51.955" v="2349" actId="478"/>
          <ac:spMkLst>
            <pc:docMk/>
            <pc:sldMk cId="560011210" sldId="513"/>
            <ac:spMk id="23" creationId="{BB4C0BD0-421B-49FD-BF41-7F842989EF6B}"/>
          </ac:spMkLst>
        </pc:spChg>
        <pc:spChg chg="del">
          <ac:chgData name="cedric dassas" userId="776ad8b396b451a2" providerId="LiveId" clId="{6791015B-9284-4E30-83E9-AA4143A1DBD7}" dt="2022-04-16T22:55:51.955" v="2349" actId="478"/>
          <ac:spMkLst>
            <pc:docMk/>
            <pc:sldMk cId="560011210" sldId="513"/>
            <ac:spMk id="24" creationId="{AF8A638E-6B36-4219-967B-B0E630BE46A5}"/>
          </ac:spMkLst>
        </pc:spChg>
        <pc:spChg chg="add del mod">
          <ac:chgData name="cedric dassas" userId="776ad8b396b451a2" providerId="LiveId" clId="{6791015B-9284-4E30-83E9-AA4143A1DBD7}" dt="2022-04-16T23:00:54.274" v="2403" actId="478"/>
          <ac:spMkLst>
            <pc:docMk/>
            <pc:sldMk cId="560011210" sldId="513"/>
            <ac:spMk id="25" creationId="{31DE0B8D-3550-4861-9835-8F7CFF18F601}"/>
          </ac:spMkLst>
        </pc:spChg>
        <pc:spChg chg="del">
          <ac:chgData name="cedric dassas" userId="776ad8b396b451a2" providerId="LiveId" clId="{6791015B-9284-4E30-83E9-AA4143A1DBD7}" dt="2022-04-16T22:55:51.955" v="2349" actId="478"/>
          <ac:spMkLst>
            <pc:docMk/>
            <pc:sldMk cId="560011210" sldId="513"/>
            <ac:spMk id="26" creationId="{BC10FD1C-8400-4231-9F67-CAE38EDF9C84}"/>
          </ac:spMkLst>
        </pc:spChg>
        <pc:spChg chg="del">
          <ac:chgData name="cedric dassas" userId="776ad8b396b451a2" providerId="LiveId" clId="{6791015B-9284-4E30-83E9-AA4143A1DBD7}" dt="2022-04-16T22:55:51.955" v="2349" actId="478"/>
          <ac:spMkLst>
            <pc:docMk/>
            <pc:sldMk cId="560011210" sldId="513"/>
            <ac:spMk id="27" creationId="{51865CA8-C0BF-4736-A8DA-31D8E1400A84}"/>
          </ac:spMkLst>
        </pc:spChg>
        <pc:spChg chg="del">
          <ac:chgData name="cedric dassas" userId="776ad8b396b451a2" providerId="LiveId" clId="{6791015B-9284-4E30-83E9-AA4143A1DBD7}" dt="2022-04-16T22:55:51.955" v="2349" actId="478"/>
          <ac:spMkLst>
            <pc:docMk/>
            <pc:sldMk cId="560011210" sldId="513"/>
            <ac:spMk id="28" creationId="{C01B45FA-5843-4171-A7E4-B77E30C8580A}"/>
          </ac:spMkLst>
        </pc:spChg>
        <pc:spChg chg="del">
          <ac:chgData name="cedric dassas" userId="776ad8b396b451a2" providerId="LiveId" clId="{6791015B-9284-4E30-83E9-AA4143A1DBD7}" dt="2022-04-16T22:55:51.955" v="2349" actId="478"/>
          <ac:spMkLst>
            <pc:docMk/>
            <pc:sldMk cId="560011210" sldId="513"/>
            <ac:spMk id="29" creationId="{802E3097-30C8-43D6-9DF1-E5ACEEDE1D88}"/>
          </ac:spMkLst>
        </pc:spChg>
        <pc:spChg chg="add del mod">
          <ac:chgData name="cedric dassas" userId="776ad8b396b451a2" providerId="LiveId" clId="{6791015B-9284-4E30-83E9-AA4143A1DBD7}" dt="2022-04-16T23:00:52.470" v="2402" actId="478"/>
          <ac:spMkLst>
            <pc:docMk/>
            <pc:sldMk cId="560011210" sldId="513"/>
            <ac:spMk id="31" creationId="{D555B9B1-E2A3-4BBE-AE19-18D578D17936}"/>
          </ac:spMkLst>
        </pc:spChg>
        <pc:spChg chg="del">
          <ac:chgData name="cedric dassas" userId="776ad8b396b451a2" providerId="LiveId" clId="{6791015B-9284-4E30-83E9-AA4143A1DBD7}" dt="2022-04-16T22:55:51.955" v="2349" actId="478"/>
          <ac:spMkLst>
            <pc:docMk/>
            <pc:sldMk cId="560011210" sldId="513"/>
            <ac:spMk id="32" creationId="{93B00DE5-2086-4BD6-BF7E-4BE8AE52534B}"/>
          </ac:spMkLst>
        </pc:spChg>
        <pc:spChg chg="add mod">
          <ac:chgData name="cedric dassas" userId="776ad8b396b451a2" providerId="LiveId" clId="{6791015B-9284-4E30-83E9-AA4143A1DBD7}" dt="2022-04-17T00:16:25.280" v="3195" actId="207"/>
          <ac:spMkLst>
            <pc:docMk/>
            <pc:sldMk cId="560011210" sldId="513"/>
            <ac:spMk id="34" creationId="{C616639B-88D2-416C-A359-EE732C362DD4}"/>
          </ac:spMkLst>
        </pc:spChg>
        <pc:spChg chg="add mod">
          <ac:chgData name="cedric dassas" userId="776ad8b396b451a2" providerId="LiveId" clId="{6791015B-9284-4E30-83E9-AA4143A1DBD7}" dt="2022-04-17T00:17:23.745" v="3204" actId="207"/>
          <ac:spMkLst>
            <pc:docMk/>
            <pc:sldMk cId="560011210" sldId="513"/>
            <ac:spMk id="35" creationId="{9D551656-90B8-4546-8323-F744DBF3174A}"/>
          </ac:spMkLst>
        </pc:spChg>
        <pc:spChg chg="add mod">
          <ac:chgData name="cedric dassas" userId="776ad8b396b451a2" providerId="LiveId" clId="{6791015B-9284-4E30-83E9-AA4143A1DBD7}" dt="2022-04-17T00:18:51.970" v="3216" actId="1076"/>
          <ac:spMkLst>
            <pc:docMk/>
            <pc:sldMk cId="560011210" sldId="513"/>
            <ac:spMk id="36" creationId="{DB89B06C-CAEF-49F9-AF64-542271010510}"/>
          </ac:spMkLst>
        </pc:spChg>
        <pc:spChg chg="add mod">
          <ac:chgData name="cedric dassas" userId="776ad8b396b451a2" providerId="LiveId" clId="{6791015B-9284-4E30-83E9-AA4143A1DBD7}" dt="2022-04-17T00:18:07.230" v="3209" actId="2085"/>
          <ac:spMkLst>
            <pc:docMk/>
            <pc:sldMk cId="560011210" sldId="513"/>
            <ac:spMk id="37" creationId="{92557AD4-83FB-4885-B212-EC9100CF22A7}"/>
          </ac:spMkLst>
        </pc:spChg>
        <pc:spChg chg="add mod">
          <ac:chgData name="cedric dassas" userId="776ad8b396b451a2" providerId="LiveId" clId="{6791015B-9284-4E30-83E9-AA4143A1DBD7}" dt="2022-04-17T00:18:04.995" v="3208" actId="2085"/>
          <ac:spMkLst>
            <pc:docMk/>
            <pc:sldMk cId="560011210" sldId="513"/>
            <ac:spMk id="38" creationId="{2E16BE4B-AFD7-4C1C-840A-69910BDCB301}"/>
          </ac:spMkLst>
        </pc:spChg>
        <pc:spChg chg="add mod">
          <ac:chgData name="cedric dassas" userId="776ad8b396b451a2" providerId="LiveId" clId="{6791015B-9284-4E30-83E9-AA4143A1DBD7}" dt="2022-04-17T00:17:52.947" v="3206" actId="2085"/>
          <ac:spMkLst>
            <pc:docMk/>
            <pc:sldMk cId="560011210" sldId="513"/>
            <ac:spMk id="48" creationId="{5ABC9B99-9F7F-4267-BB35-8D99662C766F}"/>
          </ac:spMkLst>
        </pc:spChg>
        <pc:spChg chg="add mod">
          <ac:chgData name="cedric dassas" userId="776ad8b396b451a2" providerId="LiveId" clId="{6791015B-9284-4E30-83E9-AA4143A1DBD7}" dt="2022-04-17T00:17:47.192" v="3205" actId="2085"/>
          <ac:spMkLst>
            <pc:docMk/>
            <pc:sldMk cId="560011210" sldId="513"/>
            <ac:spMk id="49" creationId="{CDBAB31A-23D2-4765-A34F-467C8DBDC811}"/>
          </ac:spMkLst>
        </pc:spChg>
        <pc:spChg chg="add mod">
          <ac:chgData name="cedric dassas" userId="776ad8b396b451a2" providerId="LiveId" clId="{6791015B-9284-4E30-83E9-AA4143A1DBD7}" dt="2022-04-17T00:17:05.673" v="3203" actId="208"/>
          <ac:spMkLst>
            <pc:docMk/>
            <pc:sldMk cId="560011210" sldId="513"/>
            <ac:spMk id="50" creationId="{9AE9B058-12FE-453D-BAAA-7B635D409C5F}"/>
          </ac:spMkLst>
        </pc:spChg>
        <pc:spChg chg="add mod">
          <ac:chgData name="cedric dassas" userId="776ad8b396b451a2" providerId="LiveId" clId="{6791015B-9284-4E30-83E9-AA4143A1DBD7}" dt="2022-04-17T00:19:01.893" v="3217" actId="208"/>
          <ac:spMkLst>
            <pc:docMk/>
            <pc:sldMk cId="560011210" sldId="513"/>
            <ac:spMk id="51" creationId="{B21A38CA-4339-4AE7-B0AA-A4F32A36C067}"/>
          </ac:spMkLst>
        </pc:spChg>
        <pc:picChg chg="add mod">
          <ac:chgData name="cedric dassas" userId="776ad8b396b451a2" providerId="LiveId" clId="{6791015B-9284-4E30-83E9-AA4143A1DBD7}" dt="2022-04-17T09:57:51.246" v="3966"/>
          <ac:picMkLst>
            <pc:docMk/>
            <pc:sldMk cId="560011210" sldId="513"/>
            <ac:picMk id="2" creationId="{40A19E03-970C-4BC0-9F84-5A415817D08E}"/>
          </ac:picMkLst>
        </pc:picChg>
        <pc:picChg chg="add del mod">
          <ac:chgData name="cedric dassas" userId="776ad8b396b451a2" providerId="LiveId" clId="{6791015B-9284-4E30-83E9-AA4143A1DBD7}" dt="2022-04-16T23:17:43.752" v="2593" actId="478"/>
          <ac:picMkLst>
            <pc:docMk/>
            <pc:sldMk cId="560011210" sldId="513"/>
            <ac:picMk id="8" creationId="{BBA29A52-3294-4DBA-A5EF-38600A1AAA54}"/>
          </ac:picMkLst>
        </pc:picChg>
        <pc:picChg chg="add mod">
          <ac:chgData name="cedric dassas" userId="776ad8b396b451a2" providerId="LiveId" clId="{6791015B-9284-4E30-83E9-AA4143A1DBD7}" dt="2022-04-16T23:23:44.948" v="2654" actId="1076"/>
          <ac:picMkLst>
            <pc:docMk/>
            <pc:sldMk cId="560011210" sldId="513"/>
            <ac:picMk id="13" creationId="{FE3215A5-733F-4081-97AF-3741A48D6397}"/>
          </ac:picMkLst>
        </pc:picChg>
        <pc:picChg chg="del">
          <ac:chgData name="cedric dassas" userId="776ad8b396b451a2" providerId="LiveId" clId="{6791015B-9284-4E30-83E9-AA4143A1DBD7}" dt="2022-04-16T22:55:51.955" v="2349" actId="478"/>
          <ac:picMkLst>
            <pc:docMk/>
            <pc:sldMk cId="560011210" sldId="513"/>
            <ac:picMk id="19" creationId="{171FE7F2-9DD6-42C2-AC01-B9CD3EE7DD4A}"/>
          </ac:picMkLst>
        </pc:picChg>
        <pc:picChg chg="del">
          <ac:chgData name="cedric dassas" userId="776ad8b396b451a2" providerId="LiveId" clId="{6791015B-9284-4E30-83E9-AA4143A1DBD7}" dt="2022-04-16T22:55:51.955" v="2349" actId="478"/>
          <ac:picMkLst>
            <pc:docMk/>
            <pc:sldMk cId="560011210" sldId="513"/>
            <ac:picMk id="20" creationId="{88EAC018-ED00-47E3-8631-8D4BA95E669D}"/>
          </ac:picMkLst>
        </pc:picChg>
        <pc:picChg chg="del">
          <ac:chgData name="cedric dassas" userId="776ad8b396b451a2" providerId="LiveId" clId="{6791015B-9284-4E30-83E9-AA4143A1DBD7}" dt="2022-04-16T22:55:51.955" v="2349" actId="478"/>
          <ac:picMkLst>
            <pc:docMk/>
            <pc:sldMk cId="560011210" sldId="513"/>
            <ac:picMk id="21" creationId="{982D9A12-3E54-4540-99B0-00B8BF404DD9}"/>
          </ac:picMkLst>
        </pc:picChg>
        <pc:picChg chg="del mod">
          <ac:chgData name="cedric dassas" userId="776ad8b396b451a2" providerId="LiveId" clId="{6791015B-9284-4E30-83E9-AA4143A1DBD7}" dt="2022-04-16T23:11:02.595" v="2520" actId="478"/>
          <ac:picMkLst>
            <pc:docMk/>
            <pc:sldMk cId="560011210" sldId="513"/>
            <ac:picMk id="30" creationId="{EA39EB12-853F-4561-B192-F4F7442AAD38}"/>
          </ac:picMkLst>
        </pc:picChg>
        <pc:cxnChg chg="add del mod">
          <ac:chgData name="cedric dassas" userId="776ad8b396b451a2" providerId="LiveId" clId="{6791015B-9284-4E30-83E9-AA4143A1DBD7}" dt="2022-04-16T23:17:43.752" v="2593" actId="478"/>
          <ac:cxnSpMkLst>
            <pc:docMk/>
            <pc:sldMk cId="560011210" sldId="513"/>
            <ac:cxnSpMk id="11" creationId="{24903638-0E81-46DE-8DEC-BD19086F001D}"/>
          </ac:cxnSpMkLst>
        </pc:cxnChg>
        <pc:cxnChg chg="add del mod">
          <ac:chgData name="cedric dassas" userId="776ad8b396b451a2" providerId="LiveId" clId="{6791015B-9284-4E30-83E9-AA4143A1DBD7}" dt="2022-04-16T23:17:43.752" v="2593" actId="478"/>
          <ac:cxnSpMkLst>
            <pc:docMk/>
            <pc:sldMk cId="560011210" sldId="513"/>
            <ac:cxnSpMk id="39" creationId="{D3A3B12C-8F34-4819-A17E-A1CDF2CB9534}"/>
          </ac:cxnSpMkLst>
        </pc:cxnChg>
        <pc:cxnChg chg="add del mod">
          <ac:chgData name="cedric dassas" userId="776ad8b396b451a2" providerId="LiveId" clId="{6791015B-9284-4E30-83E9-AA4143A1DBD7}" dt="2022-04-16T23:17:43.752" v="2593" actId="478"/>
          <ac:cxnSpMkLst>
            <pc:docMk/>
            <pc:sldMk cId="560011210" sldId="513"/>
            <ac:cxnSpMk id="40" creationId="{5B1F78D7-0B87-4BCF-87FD-CCBEB4844462}"/>
          </ac:cxnSpMkLst>
        </pc:cxnChg>
        <pc:cxnChg chg="add del mod">
          <ac:chgData name="cedric dassas" userId="776ad8b396b451a2" providerId="LiveId" clId="{6791015B-9284-4E30-83E9-AA4143A1DBD7}" dt="2022-04-16T23:17:43.752" v="2593" actId="478"/>
          <ac:cxnSpMkLst>
            <pc:docMk/>
            <pc:sldMk cId="560011210" sldId="513"/>
            <ac:cxnSpMk id="41" creationId="{455C37E5-CFE2-45BD-86B0-38777DD2F608}"/>
          </ac:cxnSpMkLst>
        </pc:cxnChg>
        <pc:cxnChg chg="add del mod">
          <ac:chgData name="cedric dassas" userId="776ad8b396b451a2" providerId="LiveId" clId="{6791015B-9284-4E30-83E9-AA4143A1DBD7}" dt="2022-04-16T23:17:43.752" v="2593" actId="478"/>
          <ac:cxnSpMkLst>
            <pc:docMk/>
            <pc:sldMk cId="560011210" sldId="513"/>
            <ac:cxnSpMk id="42" creationId="{70654971-E904-4FC0-8DD7-284184A5EA5A}"/>
          </ac:cxnSpMkLst>
        </pc:cxnChg>
        <pc:cxnChg chg="add del mod">
          <ac:chgData name="cedric dassas" userId="776ad8b396b451a2" providerId="LiveId" clId="{6791015B-9284-4E30-83E9-AA4143A1DBD7}" dt="2022-04-16T23:17:43.752" v="2593" actId="478"/>
          <ac:cxnSpMkLst>
            <pc:docMk/>
            <pc:sldMk cId="560011210" sldId="513"/>
            <ac:cxnSpMk id="43" creationId="{3C11F952-7AD0-4D14-BDC4-50E96C4DA21C}"/>
          </ac:cxnSpMkLst>
        </pc:cxnChg>
        <pc:cxnChg chg="add del mod">
          <ac:chgData name="cedric dassas" userId="776ad8b396b451a2" providerId="LiveId" clId="{6791015B-9284-4E30-83E9-AA4143A1DBD7}" dt="2022-04-16T23:17:43.752" v="2593" actId="478"/>
          <ac:cxnSpMkLst>
            <pc:docMk/>
            <pc:sldMk cId="560011210" sldId="513"/>
            <ac:cxnSpMk id="44" creationId="{57FEA9BF-A135-4610-865E-790123A5A52D}"/>
          </ac:cxnSpMkLst>
        </pc:cxnChg>
        <pc:cxnChg chg="add del mod">
          <ac:chgData name="cedric dassas" userId="776ad8b396b451a2" providerId="LiveId" clId="{6791015B-9284-4E30-83E9-AA4143A1DBD7}" dt="2022-04-16T23:15:44.707" v="2577" actId="478"/>
          <ac:cxnSpMkLst>
            <pc:docMk/>
            <pc:sldMk cId="560011210" sldId="513"/>
            <ac:cxnSpMk id="45" creationId="{67417556-A26C-472B-8573-DDC541900526}"/>
          </ac:cxnSpMkLst>
        </pc:cxnChg>
        <pc:cxnChg chg="add del mod">
          <ac:chgData name="cedric dassas" userId="776ad8b396b451a2" providerId="LiveId" clId="{6791015B-9284-4E30-83E9-AA4143A1DBD7}" dt="2022-04-16T23:17:43.752" v="2593" actId="478"/>
          <ac:cxnSpMkLst>
            <pc:docMk/>
            <pc:sldMk cId="560011210" sldId="513"/>
            <ac:cxnSpMk id="46" creationId="{BC32384C-C100-4DC1-88F7-D360E471114C}"/>
          </ac:cxnSpMkLst>
        </pc:cxnChg>
        <pc:cxnChg chg="add del mod">
          <ac:chgData name="cedric dassas" userId="776ad8b396b451a2" providerId="LiveId" clId="{6791015B-9284-4E30-83E9-AA4143A1DBD7}" dt="2022-04-16T23:17:43.752" v="2593" actId="478"/>
          <ac:cxnSpMkLst>
            <pc:docMk/>
            <pc:sldMk cId="560011210" sldId="513"/>
            <ac:cxnSpMk id="47" creationId="{25A44404-019A-4D51-AA52-E8596A5707B7}"/>
          </ac:cxnSpMkLst>
        </pc:cxnChg>
      </pc:sldChg>
      <pc:sldChg chg="add del">
        <pc:chgData name="cedric dassas" userId="776ad8b396b451a2" providerId="LiveId" clId="{6791015B-9284-4E30-83E9-AA4143A1DBD7}" dt="2022-04-17T00:52:34.797" v="3703" actId="47"/>
        <pc:sldMkLst>
          <pc:docMk/>
          <pc:sldMk cId="199312324" sldId="514"/>
        </pc:sldMkLst>
      </pc:sldChg>
      <pc:sldChg chg="addSp delSp modSp add modTransition modAnim">
        <pc:chgData name="cedric dassas" userId="776ad8b396b451a2" providerId="LiveId" clId="{6791015B-9284-4E30-83E9-AA4143A1DBD7}" dt="2022-04-17T10:13:53.313" v="3980"/>
        <pc:sldMkLst>
          <pc:docMk/>
          <pc:sldMk cId="1358361805" sldId="514"/>
        </pc:sldMkLst>
        <pc:picChg chg="add mod">
          <ac:chgData name="cedric dassas" userId="776ad8b396b451a2" providerId="LiveId" clId="{6791015B-9284-4E30-83E9-AA4143A1DBD7}" dt="2022-04-17T10:13:53.313" v="3980"/>
          <ac:picMkLst>
            <pc:docMk/>
            <pc:sldMk cId="1358361805" sldId="514"/>
            <ac:picMk id="2" creationId="{3BB5ACD8-E6BA-4B94-A693-09D729FF9921}"/>
          </ac:picMkLst>
        </pc:picChg>
        <pc:picChg chg="del">
          <ac:chgData name="cedric dassas" userId="776ad8b396b451a2" providerId="LiveId" clId="{6791015B-9284-4E30-83E9-AA4143A1DBD7}" dt="2022-04-17T10:13:15.607" v="3979"/>
          <ac:picMkLst>
            <pc:docMk/>
            <pc:sldMk cId="1358361805" sldId="514"/>
            <ac:picMk id="15" creationId="{ABBFD5FE-32F4-412E-A94F-6DB3AAAD1817}"/>
          </ac:picMkLst>
        </pc:picChg>
      </pc:sldChg>
      <pc:sldChg chg="modSp add del mod">
        <pc:chgData name="cedric dassas" userId="776ad8b396b451a2" providerId="LiveId" clId="{6791015B-9284-4E30-83E9-AA4143A1DBD7}" dt="2022-04-17T00:23:05.322" v="3254" actId="47"/>
        <pc:sldMkLst>
          <pc:docMk/>
          <pc:sldMk cId="3105867395" sldId="514"/>
        </pc:sldMkLst>
        <pc:spChg chg="mod">
          <ac:chgData name="cedric dassas" userId="776ad8b396b451a2" providerId="LiveId" clId="{6791015B-9284-4E30-83E9-AA4143A1DBD7}" dt="2022-04-17T00:22:11.988" v="3253" actId="20577"/>
          <ac:spMkLst>
            <pc:docMk/>
            <pc:sldMk cId="3105867395" sldId="514"/>
            <ac:spMk id="2" creationId="{7570BFD8-49CD-4738-ACD1-E82AC526D2E7}"/>
          </ac:spMkLst>
        </pc:spChg>
      </pc:sldChg>
      <pc:sldChg chg="del">
        <pc:chgData name="cedric dassas" userId="776ad8b396b451a2" providerId="LiveId" clId="{6791015B-9284-4E30-83E9-AA4143A1DBD7}" dt="2022-04-16T22:48:22.302" v="2300" actId="47"/>
        <pc:sldMkLst>
          <pc:docMk/>
          <pc:sldMk cId="3140880810" sldId="514"/>
        </pc:sldMkLst>
      </pc:sldChg>
      <pc:sldChg chg="add del">
        <pc:chgData name="cedric dassas" userId="776ad8b396b451a2" providerId="LiveId" clId="{6791015B-9284-4E30-83E9-AA4143A1DBD7}" dt="2022-04-17T01:01:10.344" v="3731" actId="47"/>
        <pc:sldMkLst>
          <pc:docMk/>
          <pc:sldMk cId="662393628" sldId="515"/>
        </pc:sldMkLst>
      </pc:sldChg>
      <pc:sldChg chg="add del">
        <pc:chgData name="cedric dassas" userId="776ad8b396b451a2" providerId="LiveId" clId="{6791015B-9284-4E30-83E9-AA4143A1DBD7}" dt="2022-04-16T22:25:59.834" v="1900" actId="47"/>
        <pc:sldMkLst>
          <pc:docMk/>
          <pc:sldMk cId="1991041516" sldId="515"/>
        </pc:sldMkLst>
      </pc:sldChg>
      <pc:sldChg chg="addSp delSp modSp add mod modTransition delAnim modAnim">
        <pc:chgData name="cedric dassas" userId="776ad8b396b451a2" providerId="LiveId" clId="{6791015B-9284-4E30-83E9-AA4143A1DBD7}" dt="2022-04-17T08:51:57.873" v="3866"/>
        <pc:sldMkLst>
          <pc:docMk/>
          <pc:sldMk cId="2467866926" sldId="515"/>
        </pc:sldMkLst>
        <pc:picChg chg="add mod">
          <ac:chgData name="cedric dassas" userId="776ad8b396b451a2" providerId="LiveId" clId="{6791015B-9284-4E30-83E9-AA4143A1DBD7}" dt="2022-04-17T08:51:57.873" v="3866"/>
          <ac:picMkLst>
            <pc:docMk/>
            <pc:sldMk cId="2467866926" sldId="515"/>
            <ac:picMk id="6" creationId="{C84F3E75-8447-4420-AE2B-D080DD0DE5DF}"/>
          </ac:picMkLst>
        </pc:picChg>
        <pc:picChg chg="del">
          <ac:chgData name="cedric dassas" userId="776ad8b396b451a2" providerId="LiveId" clId="{6791015B-9284-4E30-83E9-AA4143A1DBD7}" dt="2022-04-17T08:51:43.632" v="3864" actId="478"/>
          <ac:picMkLst>
            <pc:docMk/>
            <pc:sldMk cId="2467866926" sldId="515"/>
            <ac:picMk id="8" creationId="{FE34EBF4-E2A9-4565-8B06-1AD5E6D2F484}"/>
          </ac:picMkLst>
        </pc:picChg>
      </pc:sldChg>
      <pc:sldMasterChg chg="delSp mod modSldLayout">
        <pc:chgData name="cedric dassas" userId="776ad8b396b451a2" providerId="LiveId" clId="{6791015B-9284-4E30-83E9-AA4143A1DBD7}" dt="2022-04-17T00:07:43.934" v="3105" actId="478"/>
        <pc:sldMasterMkLst>
          <pc:docMk/>
          <pc:sldMasterMk cId="3937885403" sldId="2147483648"/>
        </pc:sldMasterMkLst>
        <pc:grpChg chg="del">
          <ac:chgData name="cedric dassas" userId="776ad8b396b451a2" providerId="LiveId" clId="{6791015B-9284-4E30-83E9-AA4143A1DBD7}" dt="2022-04-16T21:27:58.460" v="165" actId="478"/>
          <ac:grpSpMkLst>
            <pc:docMk/>
            <pc:sldMasterMk cId="3937885403" sldId="2147483648"/>
            <ac:grpSpMk id="9" creationId="{1A5CF463-D651-44A3-957D-4597F77AB17F}"/>
          </ac:grpSpMkLst>
        </pc:grpChg>
        <pc:sldLayoutChg chg="delSp mod">
          <pc:chgData name="cedric dassas" userId="776ad8b396b451a2" providerId="LiveId" clId="{6791015B-9284-4E30-83E9-AA4143A1DBD7}" dt="2022-04-16T21:27:53.136" v="164" actId="478"/>
          <pc:sldLayoutMkLst>
            <pc:docMk/>
            <pc:sldMasterMk cId="3937885403" sldId="2147483648"/>
            <pc:sldLayoutMk cId="3598291502" sldId="2147483650"/>
          </pc:sldLayoutMkLst>
          <pc:grpChg chg="del">
            <ac:chgData name="cedric dassas" userId="776ad8b396b451a2" providerId="LiveId" clId="{6791015B-9284-4E30-83E9-AA4143A1DBD7}" dt="2022-04-16T21:27:53.136" v="164" actId="478"/>
            <ac:grpSpMkLst>
              <pc:docMk/>
              <pc:sldMasterMk cId="3937885403" sldId="2147483648"/>
              <pc:sldLayoutMk cId="3598291502" sldId="2147483650"/>
              <ac:grpSpMk id="4" creationId="{EDC4F945-50F1-4885-8BDA-116A0B34E1F4}"/>
            </ac:grpSpMkLst>
          </pc:grpChg>
        </pc:sldLayoutChg>
        <pc:sldLayoutChg chg="delSp mod">
          <pc:chgData name="cedric dassas" userId="776ad8b396b451a2" providerId="LiveId" clId="{6791015B-9284-4E30-83E9-AA4143A1DBD7}" dt="2022-04-17T00:07:43.934" v="3105" actId="478"/>
          <pc:sldLayoutMkLst>
            <pc:docMk/>
            <pc:sldMasterMk cId="3937885403" sldId="2147483648"/>
            <pc:sldLayoutMk cId="146989562" sldId="2147483682"/>
          </pc:sldLayoutMkLst>
          <pc:grpChg chg="del">
            <ac:chgData name="cedric dassas" userId="776ad8b396b451a2" providerId="LiveId" clId="{6791015B-9284-4E30-83E9-AA4143A1DBD7}" dt="2022-04-17T00:07:43.934" v="3105" actId="478"/>
            <ac:grpSpMkLst>
              <pc:docMk/>
              <pc:sldMasterMk cId="3937885403" sldId="2147483648"/>
              <pc:sldLayoutMk cId="146989562" sldId="2147483682"/>
              <ac:grpSpMk id="7" creationId="{B55694EA-C7FD-4602-B8C3-3336B7AE4E9A}"/>
            </ac:grpSpMkLst>
          </pc:grpChg>
        </pc:sldLayoutChg>
      </pc:sldMasterChg>
    </pc:docChg>
  </pc:docChgLst>
  <pc:docChgLst>
    <pc:chgData name="C-DASSAS Cedric DASSAS" userId="331b1a33-b673-4a22-b883-0033143d2dc5" providerId="ADAL" clId="{633BFA7C-906D-4AF6-9544-59CCD79FA7E3}"/>
    <pc:docChg chg="modSld">
      <pc:chgData name="C-DASSAS Cedric DASSAS" userId="331b1a33-b673-4a22-b883-0033143d2dc5" providerId="ADAL" clId="{633BFA7C-906D-4AF6-9544-59CCD79FA7E3}" dt="2022-05-02T23:14:58.449" v="39" actId="207"/>
      <pc:docMkLst>
        <pc:docMk/>
      </pc:docMkLst>
      <pc:sldChg chg="modSp mod">
        <pc:chgData name="C-DASSAS Cedric DASSAS" userId="331b1a33-b673-4a22-b883-0033143d2dc5" providerId="ADAL" clId="{633BFA7C-906D-4AF6-9544-59CCD79FA7E3}" dt="2022-05-02T23:14:58.449" v="39" actId="207"/>
        <pc:sldMkLst>
          <pc:docMk/>
          <pc:sldMk cId="128816191" sldId="297"/>
        </pc:sldMkLst>
        <pc:spChg chg="mod">
          <ac:chgData name="C-DASSAS Cedric DASSAS" userId="331b1a33-b673-4a22-b883-0033143d2dc5" providerId="ADAL" clId="{633BFA7C-906D-4AF6-9544-59CCD79FA7E3}" dt="2022-05-02T23:14:58.449" v="39" actId="207"/>
          <ac:spMkLst>
            <pc:docMk/>
            <pc:sldMk cId="128816191" sldId="297"/>
            <ac:spMk id="6" creationId="{E6BBB4A5-F7EA-4181-AA17-4097304AAF02}"/>
          </ac:spMkLst>
        </pc:spChg>
        <pc:spChg chg="mod">
          <ac:chgData name="C-DASSAS Cedric DASSAS" userId="331b1a33-b673-4a22-b883-0033143d2dc5" providerId="ADAL" clId="{633BFA7C-906D-4AF6-9544-59CCD79FA7E3}" dt="2022-04-29T12:42:55.825" v="36" actId="20577"/>
          <ac:spMkLst>
            <pc:docMk/>
            <pc:sldMk cId="128816191" sldId="297"/>
            <ac:spMk id="7" creationId="{50DE1F73-2558-4451-A1A5-AA03D5ED3E43}"/>
          </ac:spMkLst>
        </pc:spChg>
        <pc:spChg chg="mod">
          <ac:chgData name="C-DASSAS Cedric DASSAS" userId="331b1a33-b673-4a22-b883-0033143d2dc5" providerId="ADAL" clId="{633BFA7C-906D-4AF6-9544-59CCD79FA7E3}" dt="2022-05-02T22:56:23.014" v="38" actId="1076"/>
          <ac:spMkLst>
            <pc:docMk/>
            <pc:sldMk cId="128816191" sldId="297"/>
            <ac:spMk id="8" creationId="{9ECA3F9C-2D70-42BE-B1DF-DCFD704DFE1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2"/>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sz="quarter" idx="1"/>
          </p:nvPr>
        </p:nvSpPr>
        <p:spPr>
          <a:xfrm>
            <a:off x="4021295" y="2"/>
            <a:ext cx="3076363" cy="511731"/>
          </a:xfrm>
          <a:prstGeom prst="rect">
            <a:avLst/>
          </a:prstGeom>
        </p:spPr>
        <p:txBody>
          <a:bodyPr vert="horz" lIns="99048" tIns="49524" rIns="99048" bIns="49524" rtlCol="0"/>
          <a:lstStyle>
            <a:lvl1pPr algn="r">
              <a:defRPr sz="1300"/>
            </a:lvl1pPr>
          </a:lstStyle>
          <a:p>
            <a:fld id="{F7D99687-CF86-483D-8E48-A1AD28E68A37}" type="datetimeFigureOut">
              <a:rPr lang="fr-FR" smtClean="0"/>
              <a:t>03/05/2022</a:t>
            </a:fld>
            <a:endParaRPr lang="fr-FR"/>
          </a:p>
        </p:txBody>
      </p:sp>
      <p:sp>
        <p:nvSpPr>
          <p:cNvPr id="4" name="Espace réservé du pied de page 3"/>
          <p:cNvSpPr>
            <a:spLocks noGrp="1"/>
          </p:cNvSpPr>
          <p:nvPr>
            <p:ph type="ftr" sz="quarter" idx="2"/>
          </p:nvPr>
        </p:nvSpPr>
        <p:spPr>
          <a:xfrm>
            <a:off x="1" y="9721108"/>
            <a:ext cx="3076363" cy="511731"/>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5" y="9721108"/>
            <a:ext cx="3076363" cy="511731"/>
          </a:xfrm>
          <a:prstGeom prst="rect">
            <a:avLst/>
          </a:prstGeom>
        </p:spPr>
        <p:txBody>
          <a:bodyPr vert="horz" lIns="99048" tIns="49524" rIns="99048" bIns="49524" rtlCol="0" anchor="b"/>
          <a:lstStyle>
            <a:lvl1pPr algn="r">
              <a:defRPr sz="1300"/>
            </a:lvl1pPr>
          </a:lstStyle>
          <a:p>
            <a:fld id="{F7262F31-A534-4C3F-8FE6-256B6C09DEBA}" type="slidenum">
              <a:rPr lang="fr-FR" smtClean="0"/>
              <a:t>‹N°›</a:t>
            </a:fld>
            <a:endParaRPr lang="fr-FR"/>
          </a:p>
        </p:txBody>
      </p:sp>
    </p:spTree>
    <p:extLst>
      <p:ext uri="{BB962C8B-B14F-4D97-AF65-F5344CB8AC3E}">
        <p14:creationId xmlns:p14="http://schemas.microsoft.com/office/powerpoint/2010/main" val="3346221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76363" cy="513508"/>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5" y="0"/>
            <a:ext cx="3076363" cy="513508"/>
          </a:xfrm>
          <a:prstGeom prst="rect">
            <a:avLst/>
          </a:prstGeom>
        </p:spPr>
        <p:txBody>
          <a:bodyPr vert="horz" lIns="99048" tIns="49524" rIns="99048" bIns="49524" rtlCol="0"/>
          <a:lstStyle>
            <a:lvl1pPr algn="r">
              <a:defRPr sz="1300"/>
            </a:lvl1pPr>
          </a:lstStyle>
          <a:p>
            <a:fld id="{0A21EA4F-C94B-410E-9895-E420350B2629}" type="datetimeFigureOut">
              <a:rPr lang="fr-FR" smtClean="0"/>
              <a:t>03/05/2022</a:t>
            </a:fld>
            <a:endParaRPr lang="fr-FR"/>
          </a:p>
        </p:txBody>
      </p:sp>
      <p:sp>
        <p:nvSpPr>
          <p:cNvPr id="4" name="Espace réservé de l'image des diapositives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notes 4"/>
          <p:cNvSpPr>
            <a:spLocks noGrp="1"/>
          </p:cNvSpPr>
          <p:nvPr>
            <p:ph type="body" sz="quarter" idx="3"/>
          </p:nvPr>
        </p:nvSpPr>
        <p:spPr>
          <a:xfrm>
            <a:off x="709930" y="4925409"/>
            <a:ext cx="5679440" cy="4029879"/>
          </a:xfrm>
          <a:prstGeom prst="rect">
            <a:avLst/>
          </a:prstGeom>
        </p:spPr>
        <p:txBody>
          <a:bodyPr vert="horz" lIns="99048" tIns="49524" rIns="99048" bIns="49524"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721109"/>
            <a:ext cx="3076363" cy="513507"/>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5" y="9721109"/>
            <a:ext cx="3076363" cy="513507"/>
          </a:xfrm>
          <a:prstGeom prst="rect">
            <a:avLst/>
          </a:prstGeom>
        </p:spPr>
        <p:txBody>
          <a:bodyPr vert="horz" lIns="99048" tIns="49524" rIns="99048" bIns="49524" rtlCol="0" anchor="b"/>
          <a:lstStyle>
            <a:lvl1pPr algn="r">
              <a:defRPr sz="1300"/>
            </a:lvl1pPr>
          </a:lstStyle>
          <a:p>
            <a:fld id="{A74069C4-3866-490D-A317-0FCBF49BE3D8}" type="slidenum">
              <a:rPr lang="fr-FR" smtClean="0"/>
              <a:t>‹N°›</a:t>
            </a:fld>
            <a:endParaRPr lang="fr-FR"/>
          </a:p>
        </p:txBody>
      </p:sp>
    </p:spTree>
    <p:extLst>
      <p:ext uri="{BB962C8B-B14F-4D97-AF65-F5344CB8AC3E}">
        <p14:creationId xmlns:p14="http://schemas.microsoft.com/office/powerpoint/2010/main" val="1720001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74069C4-3866-490D-A317-0FCBF49BE3D8}" type="slidenum">
              <a:rPr lang="fr-FR" smtClean="0"/>
              <a:t>1</a:t>
            </a:fld>
            <a:endParaRPr lang="fr-FR"/>
          </a:p>
        </p:txBody>
      </p:sp>
    </p:spTree>
    <p:extLst>
      <p:ext uri="{BB962C8B-B14F-4D97-AF65-F5344CB8AC3E}">
        <p14:creationId xmlns:p14="http://schemas.microsoft.com/office/powerpoint/2010/main" val="198027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A radio active atom Is an unstable atom, usually because it has an excess of energy, it will release energy in the form of particles (matter) or </a:t>
            </a:r>
            <a:r>
              <a:rPr lang="en-US" sz="1200" dirty="0" err="1">
                <a:latin typeface="Calibri" panose="020F0502020204030204" pitchFamily="34" charset="0"/>
                <a:cs typeface="Calibri" panose="020F0502020204030204" pitchFamily="34" charset="0"/>
              </a:rPr>
              <a:t>elecromagnaetic</a:t>
            </a:r>
            <a:r>
              <a:rPr lang="en-US" sz="1200" dirty="0">
                <a:latin typeface="Calibri" panose="020F0502020204030204" pitchFamily="34" charset="0"/>
                <a:cs typeface="Calibri" panose="020F0502020204030204" pitchFamily="34" charset="0"/>
              </a:rPr>
              <a:t> waves. That’s radiation. </a:t>
            </a:r>
          </a:p>
          <a:p>
            <a:r>
              <a:rPr lang="en-US" sz="1200" dirty="0">
                <a:latin typeface="Calibri" panose="020F0502020204030204" pitchFamily="34" charset="0"/>
                <a:cs typeface="Calibri" panose="020F0502020204030204" pitchFamily="34" charset="0"/>
              </a:rPr>
              <a:t>Radiation is a process through which atomic particles or waves of energy –electromagnetic waves) in our case released by a radioactive atom, travel through a </a:t>
            </a:r>
            <a:r>
              <a:rPr lang="en-US" sz="1200" dirty="0" err="1">
                <a:latin typeface="Calibri" panose="020F0502020204030204" pitchFamily="34" charset="0"/>
                <a:cs typeface="Calibri" panose="020F0502020204030204" pitchFamily="34" charset="0"/>
              </a:rPr>
              <a:t>materiela</a:t>
            </a:r>
            <a:r>
              <a:rPr lang="en-US" sz="1200" dirty="0">
                <a:latin typeface="Calibri" panose="020F0502020204030204" pitchFamily="34" charset="0"/>
                <a:cs typeface="Calibri" panose="020F0502020204030204" pitchFamily="34" charset="0"/>
              </a:rPr>
              <a:t> medium or space…</a:t>
            </a:r>
          </a:p>
          <a:p>
            <a:pPr algn="just">
              <a:lnSpc>
                <a:spcPts val="120"/>
              </a:lnSpc>
              <a:spcBef>
                <a:spcPts val="600"/>
              </a:spcBef>
            </a:pPr>
            <a:endParaRPr lang="en-US" sz="1200" dirty="0">
              <a:solidFill>
                <a:schemeClr val="tx1"/>
              </a:solidFill>
              <a:latin typeface="Calibri" panose="020F0502020204030204" pitchFamily="34" charset="0"/>
              <a:ea typeface="Times New Roman" panose="02020603050405020304" pitchFamily="18" charset="0"/>
              <a:cs typeface="Calibri" panose="020F0502020204030204" pitchFamily="34" charset="0"/>
            </a:endParaRPr>
          </a:p>
          <a:p>
            <a:pPr algn="just">
              <a:lnSpc>
                <a:spcPts val="120"/>
              </a:lnSpc>
              <a:spcBef>
                <a:spcPts val="600"/>
              </a:spcBef>
            </a:pPr>
            <a:r>
              <a:rPr lang="en-US" sz="1200" dirty="0">
                <a:solidFill>
                  <a:schemeClr val="tx1"/>
                </a:solidFill>
                <a:latin typeface="Calibri" panose="020F0502020204030204" pitchFamily="34" charset="0"/>
                <a:ea typeface="Times New Roman" panose="02020603050405020304" pitchFamily="18" charset="0"/>
                <a:cs typeface="Calibri" panose="020F0502020204030204" pitchFamily="34" charset="0"/>
              </a:rPr>
              <a:t>There are two categories of radiation</a:t>
            </a:r>
            <a:r>
              <a:rPr lang="en-US" sz="1200" dirty="0">
                <a:latin typeface="Calibri" panose="020F0502020204030204" pitchFamily="34" charset="0"/>
                <a:ea typeface="Times New Roman" panose="02020603050405020304" pitchFamily="18" charset="0"/>
                <a:cs typeface="Calibri" panose="020F0502020204030204" pitchFamily="34" charset="0"/>
              </a:rPr>
              <a:t>: </a:t>
            </a:r>
            <a:r>
              <a:rPr lang="en-US" sz="12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ionizing</a:t>
            </a:r>
            <a:r>
              <a:rPr lang="en-US" sz="1200" dirty="0">
                <a:solidFill>
                  <a:schemeClr val="tx1"/>
                </a:solidFill>
                <a:latin typeface="Calibri" panose="020F0502020204030204" pitchFamily="34" charset="0"/>
                <a:ea typeface="Times New Roman" panose="02020603050405020304" pitchFamily="18" charset="0"/>
                <a:cs typeface="Calibri" panose="020F0502020204030204" pitchFamily="34" charset="0"/>
              </a:rPr>
              <a:t> and </a:t>
            </a:r>
            <a:r>
              <a:rPr lang="en-US" sz="12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non-ionizing</a:t>
            </a:r>
            <a:r>
              <a:rPr lang="en-US" sz="1200" dirty="0">
                <a:solidFill>
                  <a:schemeClr val="tx1"/>
                </a:solidFill>
                <a:latin typeface="Calibri" panose="020F0502020204030204" pitchFamily="34" charset="0"/>
                <a:ea typeface="Times New Roman" panose="02020603050405020304" pitchFamily="18" charset="0"/>
                <a:cs typeface="Calibri" panose="020F0502020204030204" pitchFamily="34" charset="0"/>
              </a:rPr>
              <a:t>.</a:t>
            </a:r>
          </a:p>
          <a:p>
            <a:pPr algn="just">
              <a:lnSpc>
                <a:spcPts val="120"/>
              </a:lnSpc>
              <a:spcBef>
                <a:spcPts val="600"/>
              </a:spcBef>
            </a:pPr>
            <a:r>
              <a:rPr lang="en-US" sz="1200" dirty="0">
                <a:solidFill>
                  <a:schemeClr val="tx1"/>
                </a:solidFill>
                <a:latin typeface="Calibri" panose="020F0502020204030204" pitchFamily="34" charset="0"/>
                <a:ea typeface="Times New Roman" panose="02020603050405020304" pitchFamily="18" charset="0"/>
                <a:cs typeface="Calibri" panose="020F0502020204030204" pitchFamily="34" charset="0"/>
              </a:rPr>
              <a:t> </a:t>
            </a:r>
            <a:r>
              <a:rPr lang="en-US" sz="1200" dirty="0">
                <a:latin typeface="Calibri" panose="020F0502020204030204" pitchFamily="34" charset="0"/>
                <a:ea typeface="Times New Roman" panose="02020603050405020304" pitchFamily="18" charset="0"/>
                <a:cs typeface="Calibri" panose="020F0502020204030204" pitchFamily="34" charset="0"/>
              </a:rPr>
              <a:t>I</a:t>
            </a:r>
            <a:r>
              <a:rPr lang="en-US" sz="1200" dirty="0">
                <a:effectLst/>
                <a:latin typeface="Calibri" panose="020F0502020204030204" pitchFamily="34" charset="0"/>
                <a:ea typeface="Times New Roman" panose="02020603050405020304" pitchFamily="18" charset="0"/>
                <a:cs typeface="Calibri" panose="020F0502020204030204" pitchFamily="34" charset="0"/>
              </a:rPr>
              <a:t>n common usage, </a:t>
            </a:r>
            <a:r>
              <a:rPr lang="en-US" sz="1200" i="1" dirty="0">
                <a:effectLst/>
                <a:latin typeface="Calibri" panose="020F0502020204030204" pitchFamily="34" charset="0"/>
                <a:ea typeface="Times New Roman" panose="02020603050405020304" pitchFamily="18" charset="0"/>
                <a:cs typeface="Calibri" panose="020F0502020204030204" pitchFamily="34" charset="0"/>
              </a:rPr>
              <a:t>radiation</a:t>
            </a:r>
            <a:r>
              <a:rPr lang="en-US" sz="1200" dirty="0">
                <a:effectLst/>
                <a:latin typeface="Calibri" panose="020F0502020204030204" pitchFamily="34" charset="0"/>
                <a:ea typeface="Times New Roman" panose="02020603050405020304" pitchFamily="18" charset="0"/>
                <a:cs typeface="Calibri" panose="020F0502020204030204" pitchFamily="34" charset="0"/>
              </a:rPr>
              <a:t> refers to </a:t>
            </a:r>
            <a:r>
              <a:rPr lang="en-US" sz="1200" b="1" dirty="0">
                <a:effectLst/>
                <a:latin typeface="Calibri" panose="020F0502020204030204" pitchFamily="34" charset="0"/>
                <a:ea typeface="Times New Roman" panose="02020603050405020304" pitchFamily="18" charset="0"/>
                <a:cs typeface="Calibri" panose="020F0502020204030204" pitchFamily="34" charset="0"/>
              </a:rPr>
              <a:t>ionizing radiation</a:t>
            </a:r>
            <a:r>
              <a:rPr lang="en-US" sz="1200" dirty="0">
                <a:effectLst/>
                <a:latin typeface="Calibri" panose="020F0502020204030204" pitchFamily="34" charset="0"/>
                <a:ea typeface="Times New Roman" panose="02020603050405020304" pitchFamily="18" charset="0"/>
                <a:cs typeface="Calibri" panose="020F0502020204030204" pitchFamily="34" charset="0"/>
              </a:rPr>
              <a:t>, that is, energy </a:t>
            </a:r>
            <a:r>
              <a:rPr lang="en-US" sz="1200" dirty="0">
                <a:latin typeface="Calibri" panose="020F0502020204030204" pitchFamily="34" charset="0"/>
                <a:ea typeface="Times New Roman" panose="02020603050405020304" pitchFamily="18" charset="0"/>
                <a:cs typeface="Calibri" panose="020F0502020204030204" pitchFamily="34" charset="0"/>
              </a:rPr>
              <a:t>in the form of atomic or subatomic particles, or electromagnetic waves </a:t>
            </a:r>
            <a:r>
              <a:rPr lang="en-US" sz="1200" dirty="0">
                <a:effectLst/>
                <a:latin typeface="Calibri" panose="020F0502020204030204" pitchFamily="34" charset="0"/>
                <a:ea typeface="Times New Roman" panose="02020603050405020304" pitchFamily="18" charset="0"/>
                <a:cs typeface="Calibri" panose="020F0502020204030204" pitchFamily="34" charset="0"/>
              </a:rPr>
              <a:t>that is sufficient to free an electron from an atom or molecule, causing it to become ionized.</a:t>
            </a:r>
          </a:p>
          <a:p>
            <a:pPr marL="0" indent="0" algn="just">
              <a:buFont typeface="Arial" panose="020B0604020202020204" pitchFamily="34" charset="0"/>
              <a:buNone/>
            </a:pPr>
            <a:r>
              <a:rPr lang="en-US" sz="1200" dirty="0">
                <a:effectLst/>
                <a:latin typeface="Calibri" panose="020F0502020204030204" pitchFamily="34" charset="0"/>
                <a:ea typeface="Times New Roman" panose="02020603050405020304" pitchFamily="18" charset="0"/>
                <a:cs typeface="Calibri" panose="020F0502020204030204" pitchFamily="34" charset="0"/>
              </a:rPr>
              <a:t>Both ionizing and non-ionizing radiation can be harmful to living organisms. In general, ionizing radiation is more harmful to living organisms than non-ionizing radiation deposited per unit of energy, </a:t>
            </a:r>
            <a:r>
              <a:rPr lang="en-US" sz="1200" dirty="0">
                <a:latin typeface="Calibri" panose="020F0502020204030204" pitchFamily="34" charset="0"/>
                <a:ea typeface="Times New Roman" panose="02020603050405020304" pitchFamily="18" charset="0"/>
                <a:cs typeface="Calibri" panose="020F0502020204030204" pitchFamily="34" charset="0"/>
              </a:rPr>
              <a:t>as</a:t>
            </a:r>
            <a:r>
              <a:rPr lang="en-US" sz="1200" dirty="0">
                <a:effectLst/>
                <a:latin typeface="Calibri" panose="020F0502020204030204" pitchFamily="34" charset="0"/>
                <a:ea typeface="Times New Roman" panose="02020603050405020304" pitchFamily="18" charset="0"/>
                <a:cs typeface="Calibri" panose="020F0502020204030204" pitchFamily="34" charset="0"/>
              </a:rPr>
              <a:t> the ions produced have the potential to cause chemical changes in cells and DNA damage. </a:t>
            </a:r>
          </a:p>
          <a:p>
            <a:endParaRPr lang="en-US" noProof="0" dirty="0"/>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2</a:t>
            </a:fld>
            <a:endParaRPr lang="fr-FR"/>
          </a:p>
        </p:txBody>
      </p:sp>
    </p:spTree>
    <p:extLst>
      <p:ext uri="{BB962C8B-B14F-4D97-AF65-F5344CB8AC3E}">
        <p14:creationId xmlns:p14="http://schemas.microsoft.com/office/powerpoint/2010/main" val="2644624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90478">
              <a:defRPr/>
            </a:pPr>
            <a:r>
              <a:rPr lang="en-US" sz="1300" b="1" i="1" dirty="0">
                <a:latin typeface="Verdana" panose="020B0604030504040204" pitchFamily="34" charset="0"/>
                <a:ea typeface="Verdana" panose="020B0604030504040204" pitchFamily="34" charset="0"/>
              </a:rPr>
              <a:t>Several types of radiation might be released during a nuclear accident. We are going to talk about the main ones</a:t>
            </a:r>
          </a:p>
          <a:p>
            <a:pPr defTabSz="990478">
              <a:defRPr/>
            </a:pPr>
            <a:r>
              <a:rPr lang="en-US" sz="1300" b="1" i="1" dirty="0">
                <a:latin typeface="Verdana" panose="020B0604030504040204" pitchFamily="34" charset="0"/>
                <a:ea typeface="Verdana" panose="020B0604030504040204" pitchFamily="34" charset="0"/>
              </a:rPr>
              <a:t>Some ionizing radiations are made of particles, that interact with matter, and are diffused with the wind attached to dust…</a:t>
            </a:r>
          </a:p>
          <a:p>
            <a:pPr defTabSz="990478">
              <a:defRPr/>
            </a:pPr>
            <a:r>
              <a:rPr lang="en-US" sz="1300" b="1" i="1" dirty="0">
                <a:latin typeface="Verdana" panose="020B0604030504040204" pitchFamily="34" charset="0"/>
                <a:ea typeface="Verdana" panose="020B0604030504040204" pitchFamily="34" charset="0"/>
              </a:rPr>
              <a:t>Alpha and Beta radiation are composed of ionized particles</a:t>
            </a:r>
          </a:p>
          <a:p>
            <a:pPr defTabSz="990478">
              <a:defRPr/>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Alpha (2protons and 2 neutrons) are the most ionized particles, therefore have more interactions with materials.</a:t>
            </a:r>
          </a:p>
          <a:p>
            <a:pPr defTabSz="990478">
              <a:defRPr/>
            </a:pPr>
            <a:r>
              <a:rPr lang="en-US" sz="1400" b="1" i="1" dirty="0">
                <a:solidFill>
                  <a:schemeClr val="tx1"/>
                </a:solidFill>
                <a:latin typeface="Calibri" panose="020F0502020204030204" pitchFamily="34" charset="0"/>
                <a:ea typeface="Times New Roman" panose="02020603050405020304" pitchFamily="18" charset="0"/>
                <a:cs typeface="Calibri" panose="020F0502020204030204" pitchFamily="34" charset="0"/>
              </a:rPr>
              <a:t>Alpha particles not penetrate the skin and cause no damage to tissues below</a:t>
            </a: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 </a:t>
            </a:r>
          </a:p>
          <a:p>
            <a:pPr defTabSz="990478">
              <a:defRPr/>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Beta (electrons)</a:t>
            </a:r>
          </a:p>
          <a:p>
            <a:pPr algn="just">
              <a:lnSpc>
                <a:spcPts val="2880"/>
              </a:lnSpc>
              <a:buClr>
                <a:schemeClr val="tx1">
                  <a:lumMod val="50000"/>
                  <a:lumOff val="50000"/>
                </a:schemeClr>
              </a:buClr>
              <a:buSzPct val="116000"/>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Particles that can travel few meters in the air. </a:t>
            </a:r>
          </a:p>
          <a:p>
            <a:pPr algn="just">
              <a:lnSpc>
                <a:spcPts val="2880"/>
              </a:lnSpc>
              <a:buClr>
                <a:schemeClr val="tx1">
                  <a:lumMod val="50000"/>
                  <a:lumOff val="50000"/>
                </a:schemeClr>
              </a:buClr>
              <a:buSzPct val="116000"/>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Can be stopped by a wall made of wood, glass or aluminum. </a:t>
            </a:r>
          </a:p>
          <a:p>
            <a:pPr algn="just">
              <a:lnSpc>
                <a:spcPts val="2880"/>
              </a:lnSpc>
              <a:buClr>
                <a:schemeClr val="tx1">
                  <a:lumMod val="50000"/>
                  <a:lumOff val="50000"/>
                </a:schemeClr>
              </a:buClr>
              <a:buSzPct val="116000"/>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Clothing provides some protection against beta radiation. </a:t>
            </a:r>
          </a:p>
          <a:p>
            <a:r>
              <a:rPr lang="en-US" sz="1400" noProof="0" dirty="0"/>
              <a:t>Gamma radiation, composed of photons penetrates much further through matter.</a:t>
            </a:r>
          </a:p>
          <a:p>
            <a:r>
              <a:rPr lang="en-US" sz="1400" b="1" i="1" dirty="0">
                <a:latin typeface="Verdana" panose="020B0604030504040204" pitchFamily="34" charset="0"/>
                <a:ea typeface="Times New Roman" panose="02020603050405020304" pitchFamily="18" charset="0"/>
              </a:rPr>
              <a:t>Frequently accompanies the emission of alpha and beta radiation</a:t>
            </a:r>
            <a:r>
              <a:rPr lang="en-US" sz="1400" dirty="0">
                <a:latin typeface="Verdana" panose="020B0604030504040204" pitchFamily="34" charset="0"/>
                <a:ea typeface="Times New Roman" panose="02020603050405020304" pitchFamily="18" charset="0"/>
              </a:rPr>
              <a:t> during radioactive accident and as such are the one firstly detected </a:t>
            </a:r>
            <a:endParaRPr lang="en-US" sz="1400" noProof="0" dirty="0"/>
          </a:p>
          <a:p>
            <a:pPr algn="just">
              <a:lnSpc>
                <a:spcPts val="2880"/>
              </a:lnSpc>
              <a:buClr>
                <a:schemeClr val="tx1">
                  <a:lumMod val="50000"/>
                  <a:lumOff val="50000"/>
                </a:schemeClr>
              </a:buClr>
              <a:buSzPct val="116000"/>
            </a:pPr>
            <a:endPar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endParaRPr>
          </a:p>
          <a:p>
            <a:pPr defTabSz="990478">
              <a:defRPr/>
            </a:pPr>
            <a:endPar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endParaRPr>
          </a:p>
          <a:p>
            <a:pPr defTabSz="990478">
              <a:defRPr/>
            </a:pPr>
            <a:endParaRPr lang="en-US" sz="1300" b="1" i="1" dirty="0">
              <a:latin typeface="Verdana" panose="020B0604030504040204" pitchFamily="34" charset="0"/>
              <a:ea typeface="Verdana" panose="020B0604030504040204" pitchFamily="34" charset="0"/>
            </a:endParaRPr>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3</a:t>
            </a:fld>
            <a:endParaRPr lang="fr-FR"/>
          </a:p>
        </p:txBody>
      </p:sp>
    </p:spTree>
    <p:extLst>
      <p:ext uri="{BB962C8B-B14F-4D97-AF65-F5344CB8AC3E}">
        <p14:creationId xmlns:p14="http://schemas.microsoft.com/office/powerpoint/2010/main" val="2941896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90478">
              <a:defRPr/>
            </a:pPr>
            <a:r>
              <a:rPr lang="en-US" sz="1300" b="1" i="1" dirty="0">
                <a:latin typeface="Verdana" panose="020B0604030504040204" pitchFamily="34" charset="0"/>
                <a:ea typeface="Verdana" panose="020B0604030504040204" pitchFamily="34" charset="0"/>
              </a:rPr>
              <a:t>Several types of radiation might be released during a nuclear accident. We are going to talk about the main ones</a:t>
            </a:r>
          </a:p>
          <a:p>
            <a:pPr defTabSz="990478">
              <a:defRPr/>
            </a:pPr>
            <a:r>
              <a:rPr lang="en-US" sz="1300" b="1" i="1" dirty="0">
                <a:latin typeface="Verdana" panose="020B0604030504040204" pitchFamily="34" charset="0"/>
                <a:ea typeface="Verdana" panose="020B0604030504040204" pitchFamily="34" charset="0"/>
              </a:rPr>
              <a:t>Some ionizing radiations are made of particles, that interact with matter, and are diffused with the wind attached to dust…</a:t>
            </a:r>
          </a:p>
          <a:p>
            <a:pPr defTabSz="990478">
              <a:defRPr/>
            </a:pPr>
            <a:r>
              <a:rPr lang="en-US" sz="1300" b="1" i="1" dirty="0">
                <a:latin typeface="Verdana" panose="020B0604030504040204" pitchFamily="34" charset="0"/>
                <a:ea typeface="Verdana" panose="020B0604030504040204" pitchFamily="34" charset="0"/>
              </a:rPr>
              <a:t>Alpha and Beta radiation are composed of ionized particles</a:t>
            </a:r>
          </a:p>
          <a:p>
            <a:pPr defTabSz="990478">
              <a:defRPr/>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Alpha (2protons and 2 neutrons) are the most ionized particles, therefore have more interactions with materials.</a:t>
            </a:r>
          </a:p>
          <a:p>
            <a:pPr defTabSz="990478">
              <a:defRPr/>
            </a:pPr>
            <a:r>
              <a:rPr lang="en-US" sz="1400" b="1" i="1" dirty="0">
                <a:solidFill>
                  <a:schemeClr val="tx1"/>
                </a:solidFill>
                <a:latin typeface="Calibri" panose="020F0502020204030204" pitchFamily="34" charset="0"/>
                <a:ea typeface="Times New Roman" panose="02020603050405020304" pitchFamily="18" charset="0"/>
                <a:cs typeface="Calibri" panose="020F0502020204030204" pitchFamily="34" charset="0"/>
              </a:rPr>
              <a:t>Alpha particles not penetrate the skin and cause no damage to tissues below</a:t>
            </a: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 </a:t>
            </a:r>
          </a:p>
          <a:p>
            <a:pPr defTabSz="990478">
              <a:defRPr/>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Beta (electrons)</a:t>
            </a:r>
          </a:p>
          <a:p>
            <a:pPr algn="just">
              <a:lnSpc>
                <a:spcPts val="2880"/>
              </a:lnSpc>
              <a:buClr>
                <a:schemeClr val="tx1">
                  <a:lumMod val="50000"/>
                  <a:lumOff val="50000"/>
                </a:schemeClr>
              </a:buClr>
              <a:buSzPct val="116000"/>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Particles that can travel few meters in the air. </a:t>
            </a:r>
          </a:p>
          <a:p>
            <a:pPr algn="just">
              <a:lnSpc>
                <a:spcPts val="2880"/>
              </a:lnSpc>
              <a:buClr>
                <a:schemeClr val="tx1">
                  <a:lumMod val="50000"/>
                  <a:lumOff val="50000"/>
                </a:schemeClr>
              </a:buClr>
              <a:buSzPct val="116000"/>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Can be stopped by a wall made of wood, glass or aluminum. </a:t>
            </a:r>
          </a:p>
          <a:p>
            <a:pPr algn="just">
              <a:lnSpc>
                <a:spcPts val="2880"/>
              </a:lnSpc>
              <a:buClr>
                <a:schemeClr val="tx1">
                  <a:lumMod val="50000"/>
                  <a:lumOff val="50000"/>
                </a:schemeClr>
              </a:buClr>
              <a:buSzPct val="116000"/>
            </a:pPr>
            <a:r>
              <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rPr>
              <a:t>Clothing provides some protection against beta radiation. </a:t>
            </a:r>
          </a:p>
          <a:p>
            <a:r>
              <a:rPr lang="en-US" sz="1400" noProof="0" dirty="0"/>
              <a:t>Gamma radiation, composed of photons penetrates much further through matter.</a:t>
            </a:r>
          </a:p>
          <a:p>
            <a:r>
              <a:rPr lang="en-US" sz="1400" b="1" i="1" dirty="0">
                <a:latin typeface="Verdana" panose="020B0604030504040204" pitchFamily="34" charset="0"/>
                <a:ea typeface="Times New Roman" panose="02020603050405020304" pitchFamily="18" charset="0"/>
              </a:rPr>
              <a:t>Frequently accompanies the emission of alpha and beta radiation</a:t>
            </a:r>
            <a:r>
              <a:rPr lang="en-US" sz="1400" dirty="0">
                <a:latin typeface="Verdana" panose="020B0604030504040204" pitchFamily="34" charset="0"/>
                <a:ea typeface="Times New Roman" panose="02020603050405020304" pitchFamily="18" charset="0"/>
              </a:rPr>
              <a:t> during radioactive accident and as such are the one firstly detected </a:t>
            </a:r>
            <a:endParaRPr lang="en-US" sz="1400" noProof="0" dirty="0"/>
          </a:p>
          <a:p>
            <a:pPr algn="just">
              <a:lnSpc>
                <a:spcPts val="2880"/>
              </a:lnSpc>
              <a:buClr>
                <a:schemeClr val="tx1">
                  <a:lumMod val="50000"/>
                  <a:lumOff val="50000"/>
                </a:schemeClr>
              </a:buClr>
              <a:buSzPct val="116000"/>
            </a:pPr>
            <a:endPar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endParaRPr>
          </a:p>
          <a:p>
            <a:pPr defTabSz="990478">
              <a:defRPr/>
            </a:pPr>
            <a:endParaRPr lang="en-US" sz="1400" dirty="0">
              <a:solidFill>
                <a:schemeClr val="tx1"/>
              </a:solidFill>
              <a:latin typeface="Calibri" panose="020F0502020204030204" pitchFamily="34" charset="0"/>
              <a:ea typeface="Times New Roman" panose="02020603050405020304" pitchFamily="18" charset="0"/>
              <a:cs typeface="Calibri" panose="020F0502020204030204" pitchFamily="34" charset="0"/>
            </a:endParaRPr>
          </a:p>
          <a:p>
            <a:pPr defTabSz="990478">
              <a:defRPr/>
            </a:pPr>
            <a:endParaRPr lang="en-US" sz="1300" b="1" i="1" dirty="0">
              <a:latin typeface="Verdana" panose="020B0604030504040204" pitchFamily="34" charset="0"/>
              <a:ea typeface="Verdana" panose="020B0604030504040204" pitchFamily="34" charset="0"/>
            </a:endParaRPr>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4</a:t>
            </a:fld>
            <a:endParaRPr lang="fr-FR"/>
          </a:p>
        </p:txBody>
      </p:sp>
    </p:spTree>
    <p:extLst>
      <p:ext uri="{BB962C8B-B14F-4D97-AF65-F5344CB8AC3E}">
        <p14:creationId xmlns:p14="http://schemas.microsoft.com/office/powerpoint/2010/main" val="3371754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There different but interrelated units for measuring radioactivity, absorbed dose, and dose equivalent.. </a:t>
            </a:r>
            <a:endParaRPr lang="en-US" noProof="0" dirty="0">
              <a:latin typeface="+mn-lt"/>
            </a:endParaRPr>
          </a:p>
          <a:p>
            <a:r>
              <a:rPr lang="en-US" noProof="0" dirty="0">
                <a:latin typeface="+mn-lt"/>
              </a:rPr>
              <a:t>Sievert is the most used unit, either as dose ( Sv), dose rate (Sv/h) or accumulated dose (Sv/year)</a:t>
            </a:r>
          </a:p>
          <a:p>
            <a:r>
              <a:rPr lang="en-US" noProof="0" dirty="0">
                <a:latin typeface="+mn-lt"/>
              </a:rPr>
              <a:t>Normal radiation in the environment is </a:t>
            </a:r>
            <a:r>
              <a:rPr lang="en-US" noProof="0" dirty="0" err="1">
                <a:latin typeface="+mn-lt"/>
              </a:rPr>
              <a:t>arround</a:t>
            </a:r>
            <a:r>
              <a:rPr lang="en-US" noProof="0" dirty="0">
                <a:latin typeface="+mn-lt"/>
              </a:rPr>
              <a:t> 0,1µSv/h</a:t>
            </a:r>
          </a:p>
          <a:p>
            <a:pPr defTabSz="990478">
              <a:defRPr/>
            </a:pPr>
            <a:r>
              <a:rPr lang="en-US" sz="3900" b="1" i="1" dirty="0">
                <a:solidFill>
                  <a:schemeClr val="bg1"/>
                </a:solidFill>
                <a:ea typeface="Times New Roman" panose="02020603050405020304" pitchFamily="18" charset="0"/>
                <a:cs typeface="Times New Roman" panose="02020603050405020304" pitchFamily="18" charset="0"/>
              </a:rPr>
              <a:t>50 mSv/year </a:t>
            </a:r>
            <a:r>
              <a:rPr lang="en-US" sz="1300" b="1" i="1" dirty="0">
                <a:solidFill>
                  <a:schemeClr val="bg1"/>
                </a:solidFill>
                <a:ea typeface="Times New Roman" panose="02020603050405020304" pitchFamily="18" charset="0"/>
                <a:cs typeface="Times New Roman" panose="02020603050405020304" pitchFamily="18" charset="0"/>
              </a:rPr>
              <a:t>is considered, conservatively, as the lowest dose at which there is any evidence of cancer being caused in adults.</a:t>
            </a:r>
            <a:endParaRPr lang="en-US" sz="1300" b="1" i="1" dirty="0">
              <a:solidFill>
                <a:schemeClr val="bg1"/>
              </a:solidFill>
            </a:endParaRPr>
          </a:p>
          <a:p>
            <a:endParaRPr lang="fr-FR" dirty="0"/>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5</a:t>
            </a:fld>
            <a:endParaRPr lang="fr-FR"/>
          </a:p>
        </p:txBody>
      </p:sp>
    </p:spTree>
    <p:extLst>
      <p:ext uri="{BB962C8B-B14F-4D97-AF65-F5344CB8AC3E}">
        <p14:creationId xmlns:p14="http://schemas.microsoft.com/office/powerpoint/2010/main" val="99950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829178" rtl="0" eaLnBrk="0" fontAlgn="base" latinLnBrk="0" hangingPunct="0">
              <a:lnSpc>
                <a:spcPct val="100000"/>
              </a:lnSpc>
              <a:spcBef>
                <a:spcPts val="200"/>
              </a:spcBef>
              <a:spcAft>
                <a:spcPct val="0"/>
              </a:spcAft>
              <a:buClrTx/>
              <a:buSzTx/>
              <a:buFont typeface="Arial" panose="020B0604020202020204" pitchFamily="34" charset="0"/>
              <a:buNone/>
              <a:tabLst/>
              <a:defRPr/>
            </a:pP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You will be handed out </a:t>
            </a:r>
            <a:r>
              <a:rPr lang="en-US" altLang="fr-FR" sz="12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detetion</a:t>
            </a: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material on the field. </a:t>
            </a:r>
            <a:r>
              <a:rPr lang="en-US" dirty="0">
                <a:latin typeface="Calibri" panose="020F0502020204030204" pitchFamily="34" charset="0"/>
                <a:cs typeface="Calibri" panose="020F0502020204030204" pitchFamily="34" charset="0"/>
              </a:rPr>
              <a:t>Detection equipment is an important component of ensuring the team members’ immediately safety during a nuclear emergency as well as anticipating any long-term health effects of exposure to radioactivity.</a:t>
            </a:r>
          </a:p>
          <a:p>
            <a:pPr marL="0" indent="0" algn="just" defTabSz="829178" eaLnBrk="0" fontAlgn="base" hangingPunct="0">
              <a:spcBef>
                <a:spcPts val="200"/>
              </a:spcBef>
              <a:spcAft>
                <a:spcPct val="0"/>
              </a:spcAft>
              <a:buFont typeface="Arial" panose="020B0604020202020204" pitchFamily="34" charset="0"/>
              <a:buNone/>
            </a:pPr>
            <a:endPar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indent="0" algn="just" defTabSz="829178" eaLnBrk="0" fontAlgn="base" hangingPunct="0">
              <a:spcBef>
                <a:spcPts val="200"/>
              </a:spcBef>
              <a:spcAft>
                <a:spcPct val="0"/>
              </a:spcAft>
              <a:buFont typeface="Arial" panose="020B0604020202020204" pitchFamily="34" charset="0"/>
              <a:buNone/>
            </a:pP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Personal dosimeter  </a:t>
            </a:r>
          </a:p>
          <a:p>
            <a:pPr marL="171450" indent="-171450" defTabSz="829178" eaLnBrk="0" fontAlgn="base" hangingPunct="0">
              <a:spcBef>
                <a:spcPts val="200"/>
              </a:spcBef>
              <a:spcAft>
                <a:spcPct val="0"/>
              </a:spcAft>
              <a:buFont typeface="Arial" panose="020B0604020202020204" pitchFamily="34" charset="0"/>
              <a:buChar char="•"/>
            </a:pP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Passive dosimeter, kept at all time secured on the chest.</a:t>
            </a:r>
          </a:p>
          <a:p>
            <a:pPr marL="171450" indent="-171450" defTabSz="829178" eaLnBrk="0" fontAlgn="base" hangingPunct="0">
              <a:spcBef>
                <a:spcPts val="200"/>
              </a:spcBef>
              <a:spcAft>
                <a:spcPct val="0"/>
              </a:spcAft>
              <a:buFont typeface="Arial" panose="020B0604020202020204" pitchFamily="34" charset="0"/>
              <a:buChar char="•"/>
            </a:pP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Gamma and x ray energy absorbed (doses) over a given period by human body. </a:t>
            </a:r>
          </a:p>
          <a:p>
            <a:pPr marL="171450" indent="-171450" algn="just" defTabSz="829178" eaLnBrk="0" fontAlgn="base" hangingPunct="0">
              <a:spcBef>
                <a:spcPts val="200"/>
              </a:spcBef>
              <a:spcAft>
                <a:spcPct val="0"/>
              </a:spcAft>
              <a:buFont typeface="Arial" panose="020B0604020202020204" pitchFamily="34" charset="0"/>
              <a:buChar char="•"/>
            </a:pP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Analyzed at the end of mission by the Institute of Radioprotection and Nuclear Safety (IRSN) in France.</a:t>
            </a:r>
          </a:p>
          <a:p>
            <a:pPr marL="171450" indent="-171450" algn="just" defTabSz="829178" eaLnBrk="0" fontAlgn="base" hangingPunct="0">
              <a:spcBef>
                <a:spcPts val="200"/>
              </a:spcBef>
              <a:spcAft>
                <a:spcPct val="0"/>
              </a:spcAft>
              <a:buFont typeface="Arial" panose="020B0604020202020204" pitchFamily="34" charset="0"/>
              <a:buChar char="•"/>
            </a:pPr>
            <a:r>
              <a:rPr lang="en-US" altLang="fr-FR" sz="1200" dirty="0">
                <a:solidFill>
                  <a:srgbClr val="000000"/>
                </a:solidFill>
                <a:latin typeface="Calibri" panose="020F0502020204030204" pitchFamily="34" charset="0"/>
                <a:cs typeface="Calibri" panose="020F0502020204030204" pitchFamily="34" charset="0"/>
              </a:rPr>
              <a:t>One dosimeter should be kept inside the shelter for comparison of dose accumulated.</a:t>
            </a:r>
          </a:p>
          <a:p>
            <a:pPr marL="171450" indent="-171450" algn="just" defTabSz="829178" eaLnBrk="0" fontAlgn="base" hangingPunct="0">
              <a:spcBef>
                <a:spcPts val="200"/>
              </a:spcBef>
              <a:spcAft>
                <a:spcPct val="0"/>
              </a:spcAft>
              <a:buFont typeface="Arial" panose="020B0604020202020204" pitchFamily="34" charset="0"/>
              <a:buChar char="•"/>
            </a:pPr>
            <a:r>
              <a:rPr lang="en-US" altLang="fr-FR" sz="1200" dirty="0">
                <a:solidFill>
                  <a:srgbClr val="000000"/>
                </a:solidFill>
                <a:latin typeface="Calibri" panose="020F0502020204030204" pitchFamily="34" charset="0"/>
                <a:cs typeface="Calibri" panose="020F0502020204030204" pitchFamily="34" charset="0"/>
              </a:rPr>
              <a:t>Do not remove plastic from dosimeter as it affects function.  </a:t>
            </a:r>
          </a:p>
          <a:p>
            <a:pPr marL="0" indent="0" algn="just" defTabSz="829178" eaLnBrk="0" fontAlgn="base" hangingPunct="0">
              <a:spcBef>
                <a:spcPts val="200"/>
              </a:spcBef>
              <a:spcAft>
                <a:spcPct val="0"/>
              </a:spcAft>
              <a:buFont typeface="Arial" panose="020B0604020202020204" pitchFamily="34" charset="0"/>
              <a:buNone/>
            </a:pPr>
            <a:r>
              <a:rPr lang="en-US" altLang="fr-FR" sz="1200" dirty="0">
                <a:solidFill>
                  <a:srgbClr val="000000"/>
                </a:solidFill>
                <a:latin typeface="Calibri" panose="020F0502020204030204" pitchFamily="34" charset="0"/>
                <a:cs typeface="Calibri" panose="020F0502020204030204" pitchFamily="34" charset="0"/>
              </a:rPr>
              <a:t>Radiometer :</a:t>
            </a:r>
          </a:p>
          <a:p>
            <a:pPr marL="171450" indent="-171450" algn="just" defTabSz="829178" eaLnBrk="0" fontAlgn="base" hangingPunct="0">
              <a:spcBef>
                <a:spcPts val="200"/>
              </a:spcBef>
              <a:spcAft>
                <a:spcPct val="0"/>
              </a:spcAft>
              <a:buFont typeface="Arial" panose="020B0604020202020204" pitchFamily="34" charset="0"/>
              <a:buChar char="•"/>
            </a:pPr>
            <a:r>
              <a:rPr lang="en-GB" altLang="fr-FR" sz="1200" dirty="0">
                <a:latin typeface="Calibri" panose="020F0502020204030204" pitchFamily="34" charset="0"/>
                <a:ea typeface="Times New Roman" panose="02020603050405020304" pitchFamily="18" charset="0"/>
                <a:cs typeface="Calibri" panose="020F0502020204030204" pitchFamily="34" charset="0"/>
              </a:rPr>
              <a:t>The </a:t>
            </a:r>
            <a:r>
              <a:rPr lang="en-GB" altLang="fr-FR" sz="1200" dirty="0" err="1">
                <a:latin typeface="Calibri" panose="020F0502020204030204" pitchFamily="34" charset="0"/>
                <a:ea typeface="Times New Roman" panose="02020603050405020304" pitchFamily="18" charset="0"/>
                <a:cs typeface="Calibri" panose="020F0502020204030204" pitchFamily="34" charset="0"/>
              </a:rPr>
              <a:t>RadEye</a:t>
            </a:r>
            <a:r>
              <a:rPr lang="en-GB" altLang="fr-FR" sz="1200" baseline="30000" dirty="0" err="1">
                <a:latin typeface="Calibri" panose="020F0502020204030204" pitchFamily="34" charset="0"/>
                <a:ea typeface="Times New Roman" panose="02020603050405020304" pitchFamily="18" charset="0"/>
                <a:cs typeface="Calibri" panose="020F0502020204030204" pitchFamily="34" charset="0"/>
              </a:rPr>
              <a:t>TM</a:t>
            </a:r>
            <a:r>
              <a:rPr lang="en-GB" altLang="fr-FR" sz="1200" dirty="0">
                <a:latin typeface="Calibri" panose="020F0502020204030204" pitchFamily="34" charset="0"/>
                <a:ea typeface="Times New Roman" panose="02020603050405020304" pitchFamily="18" charset="0"/>
                <a:cs typeface="Calibri" panose="020F0502020204030204" pitchFamily="34" charset="0"/>
              </a:rPr>
              <a:t> G10 Geiger–Müller counters, portable and robust hand carrying device. </a:t>
            </a:r>
          </a:p>
          <a:p>
            <a:pPr marL="171450" indent="-171450" algn="just" defTabSz="829178" eaLnBrk="0" fontAlgn="base" hangingPunct="0">
              <a:spcBef>
                <a:spcPts val="200"/>
              </a:spcBef>
              <a:spcAft>
                <a:spcPct val="0"/>
              </a:spcAft>
              <a:buFont typeface="Arial" panose="020B0604020202020204" pitchFamily="34" charset="0"/>
              <a:buChar char="•"/>
            </a:pPr>
            <a:r>
              <a:rPr lang="en-GB" altLang="fr-FR" sz="1200" dirty="0">
                <a:latin typeface="Calibri" panose="020F0502020204030204" pitchFamily="34" charset="0"/>
                <a:ea typeface="Times New Roman" panose="02020603050405020304" pitchFamily="18" charset="0"/>
                <a:cs typeface="Calibri" panose="020F0502020204030204" pitchFamily="34" charset="0"/>
              </a:rPr>
              <a:t>During a confinement phase, if the shelter has a window, place the radiometer close to it.</a:t>
            </a:r>
          </a:p>
          <a:p>
            <a:pPr marL="0" indent="0" algn="just" defTabSz="829178" eaLnBrk="0" fontAlgn="base" hangingPunct="0">
              <a:spcBef>
                <a:spcPts val="200"/>
              </a:spcBef>
              <a:spcAft>
                <a:spcPct val="0"/>
              </a:spcAft>
              <a:buFont typeface="Arial" panose="020B0604020202020204" pitchFamily="34" charset="0"/>
              <a:buNone/>
            </a:pPr>
            <a:r>
              <a:rPr lang="en-GB" altLang="fr-FR" sz="1200" dirty="0" err="1">
                <a:latin typeface="Calibri" panose="020F0502020204030204" pitchFamily="34" charset="0"/>
                <a:ea typeface="Times New Roman" panose="02020603050405020304" pitchFamily="18" charset="0"/>
                <a:cs typeface="Calibri" panose="020F0502020204030204" pitchFamily="34" charset="0"/>
              </a:rPr>
              <a:t>Contaminometer</a:t>
            </a:r>
            <a:r>
              <a:rPr lang="en-GB" altLang="fr-FR" sz="1200" dirty="0">
                <a:latin typeface="Calibri" panose="020F0502020204030204" pitchFamily="34" charset="0"/>
                <a:ea typeface="Times New Roman" panose="02020603050405020304" pitchFamily="18" charset="0"/>
                <a:cs typeface="Calibri" panose="020F0502020204030204" pitchFamily="34" charset="0"/>
              </a:rPr>
              <a:t> : </a:t>
            </a:r>
          </a:p>
          <a:p>
            <a:pPr marL="171450" indent="-171450" algn="just" defTabSz="829178">
              <a:spcBef>
                <a:spcPts val="200"/>
              </a:spcBef>
              <a:buFont typeface="Arial" panose="020B0604020202020204" pitchFamily="34" charset="0"/>
              <a:buChar char="•"/>
              <a:tabLst>
                <a:tab pos="2323426" algn="l"/>
              </a:tabLst>
            </a:pP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Alpha and beta particles (clothes, ground, etc.) and according to the device detect gamma and x-ray radiation. </a:t>
            </a:r>
          </a:p>
          <a:p>
            <a:pPr marL="171450" indent="-171450" algn="just" defTabSz="829178">
              <a:spcBef>
                <a:spcPts val="200"/>
              </a:spcBef>
              <a:buFont typeface="Arial" panose="020B0604020202020204" pitchFamily="34" charset="0"/>
              <a:buChar char="•"/>
              <a:tabLst>
                <a:tab pos="2323426" algn="l"/>
              </a:tabLst>
            </a:pP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a:t>
            </a:r>
            <a:r>
              <a:rPr lang="en-US" altLang="fr-FR" sz="12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RadEye</a:t>
            </a:r>
            <a:r>
              <a:rPr lang="en-US" altLang="fr-FR" sz="1200" baseline="300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TM</a:t>
            </a: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B20 used by MSF can detect low level of alpha and beta particles, </a:t>
            </a:r>
          </a:p>
          <a:p>
            <a:pPr marL="171450" indent="-171450" algn="just" defTabSz="829178">
              <a:spcBef>
                <a:spcPts val="200"/>
              </a:spcBef>
              <a:buFont typeface="Arial" panose="020B0604020202020204" pitchFamily="34" charset="0"/>
              <a:buChar char="•"/>
              <a:tabLst>
                <a:tab pos="2323426" algn="l"/>
              </a:tabLst>
            </a:pPr>
            <a:r>
              <a:rPr lang="en-US" altLang="fr-FR" sz="1200" dirty="0">
                <a:latin typeface="Calibri" panose="020F0502020204030204" pitchFamily="34" charset="0"/>
                <a:ea typeface="Times New Roman" panose="02020603050405020304" pitchFamily="18" charset="0"/>
                <a:cs typeface="Calibri" panose="020F0502020204030204" pitchFamily="34" charset="0"/>
              </a:rPr>
              <a:t>Set with two alarms </a:t>
            </a:r>
            <a:r>
              <a:rPr lang="en-US" altLang="fr-FR" sz="1200" b="1" dirty="0">
                <a:latin typeface="Calibri" panose="020F0502020204030204" pitchFamily="34" charset="0"/>
                <a:ea typeface="Times New Roman" panose="02020603050405020304" pitchFamily="18" charset="0"/>
                <a:cs typeface="Calibri" panose="020F0502020204030204" pitchFamily="34" charset="0"/>
              </a:rPr>
              <a:t>1</a:t>
            </a:r>
            <a:r>
              <a:rPr lang="en-US" altLang="fr-FR" sz="1200" b="1" baseline="30000" dirty="0">
                <a:latin typeface="Calibri" panose="020F0502020204030204" pitchFamily="34" charset="0"/>
                <a:ea typeface="Times New Roman" panose="02020603050405020304" pitchFamily="18" charset="0"/>
                <a:cs typeface="Calibri" panose="020F0502020204030204" pitchFamily="34" charset="0"/>
              </a:rPr>
              <a:t>st</a:t>
            </a:r>
            <a:r>
              <a:rPr lang="en-US" altLang="fr-FR" sz="1200" b="1" dirty="0">
                <a:latin typeface="Calibri" panose="020F0502020204030204" pitchFamily="34" charset="0"/>
                <a:ea typeface="Times New Roman" panose="02020603050405020304" pitchFamily="18" charset="0"/>
                <a:cs typeface="Calibri" panose="020F0502020204030204" pitchFamily="34" charset="0"/>
              </a:rPr>
              <a:t> alarm at 25µSv/h and 2</a:t>
            </a:r>
            <a:r>
              <a:rPr lang="en-US" altLang="fr-FR" sz="1200" b="1" baseline="30000" dirty="0">
                <a:latin typeface="Calibri" panose="020F0502020204030204" pitchFamily="34" charset="0"/>
                <a:ea typeface="Times New Roman" panose="02020603050405020304" pitchFamily="18" charset="0"/>
                <a:cs typeface="Calibri" panose="020F0502020204030204" pitchFamily="34" charset="0"/>
              </a:rPr>
              <a:t>nd</a:t>
            </a:r>
            <a:r>
              <a:rPr lang="en-US" altLang="fr-FR" sz="1200" b="1" dirty="0">
                <a:latin typeface="Calibri" panose="020F0502020204030204" pitchFamily="34" charset="0"/>
                <a:ea typeface="Times New Roman" panose="02020603050405020304" pitchFamily="18" charset="0"/>
                <a:cs typeface="Calibri" panose="020F0502020204030204" pitchFamily="34" charset="0"/>
              </a:rPr>
              <a:t> alarm at 100 µ</a:t>
            </a:r>
            <a:r>
              <a:rPr lang="en-US" altLang="fr-FR" sz="1200" b="1" dirty="0" err="1">
                <a:latin typeface="Calibri" panose="020F0502020204030204" pitchFamily="34" charset="0"/>
                <a:ea typeface="Times New Roman" panose="02020603050405020304" pitchFamily="18" charset="0"/>
                <a:cs typeface="Calibri" panose="020F0502020204030204" pitchFamily="34" charset="0"/>
              </a:rPr>
              <a:t>Sv</a:t>
            </a:r>
            <a:r>
              <a:rPr lang="en-US" altLang="fr-FR" sz="1200" b="1" dirty="0">
                <a:latin typeface="Calibri" panose="020F0502020204030204" pitchFamily="34" charset="0"/>
                <a:ea typeface="Times New Roman" panose="02020603050405020304" pitchFamily="18" charset="0"/>
                <a:cs typeface="Calibri" panose="020F0502020204030204" pitchFamily="34" charset="0"/>
              </a:rPr>
              <a:t>/h</a:t>
            </a:r>
            <a:r>
              <a:rPr lang="en-US"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and enhance direct measure precaution with the surface or a contaminated person (e.g., decontamination procedures).  </a:t>
            </a:r>
          </a:p>
          <a:p>
            <a:pPr marL="0" indent="0" algn="just" defTabSz="829178">
              <a:spcBef>
                <a:spcPts val="200"/>
              </a:spcBef>
              <a:buFont typeface="Arial" panose="020B0604020202020204" pitchFamily="34" charset="0"/>
              <a:buNone/>
              <a:tabLst>
                <a:tab pos="2323426" algn="l"/>
              </a:tabLst>
            </a:pPr>
            <a:r>
              <a:rPr lang="en-US" altLang="fr-FR" sz="1200" dirty="0">
                <a:solidFill>
                  <a:srgbClr val="000000"/>
                </a:solidFill>
                <a:latin typeface="Calibri" panose="020F0502020204030204" pitchFamily="34" charset="0"/>
                <a:cs typeface="Calibri" panose="020F0502020204030204" pitchFamily="34" charset="0"/>
              </a:rPr>
              <a:t>Operational dosimeter</a:t>
            </a:r>
          </a:p>
          <a:p>
            <a:pPr marL="0" marR="0" lvl="0" indent="0" algn="just" defTabSz="829178" rtl="0" eaLnBrk="1" fontAlgn="auto" latinLnBrk="0" hangingPunct="1">
              <a:lnSpc>
                <a:spcPct val="100000"/>
              </a:lnSpc>
              <a:spcBef>
                <a:spcPts val="200"/>
              </a:spcBef>
              <a:spcAft>
                <a:spcPts val="0"/>
              </a:spcAft>
              <a:buClrTx/>
              <a:buSzTx/>
              <a:buFont typeface="Arial" panose="020B0604020202020204" pitchFamily="34" charset="0"/>
              <a:buNone/>
              <a:tabLst>
                <a:tab pos="2323426" algn="l"/>
              </a:tabLst>
              <a:defRPr/>
            </a:pPr>
            <a:r>
              <a:rPr lang="en-GB" altLang="fr-F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self-reading and electronic dosimeter that will be switched on and kept inside the shelter in case of an alert in order to know cumulative doses of the group present in the room.</a:t>
            </a:r>
            <a:endParaRPr lang="fr-FR" altLang="fr-FR" sz="1200" dirty="0">
              <a:latin typeface="Calibri" panose="020F0502020204030204" pitchFamily="34" charset="0"/>
              <a:ea typeface="Times New Roman" panose="02020603050405020304" pitchFamily="18" charset="0"/>
              <a:cs typeface="Calibri" panose="020F0502020204030204" pitchFamily="34" charset="0"/>
            </a:endParaRPr>
          </a:p>
          <a:p>
            <a:pPr marL="0" indent="0" algn="just" defTabSz="829178">
              <a:spcBef>
                <a:spcPts val="200"/>
              </a:spcBef>
              <a:buFont typeface="Arial" panose="020B0604020202020204" pitchFamily="34" charset="0"/>
              <a:buNone/>
              <a:tabLst>
                <a:tab pos="2323426" algn="l"/>
              </a:tabLst>
            </a:pPr>
            <a:endParaRPr lang="en-US" altLang="fr-FR" sz="1200" dirty="0">
              <a:latin typeface="Calibri" panose="020F0502020204030204" pitchFamily="34" charset="0"/>
              <a:cs typeface="Calibri" panose="020F0502020204030204" pitchFamily="34" charset="0"/>
            </a:endParaRPr>
          </a:p>
          <a:p>
            <a:pPr marL="0" indent="0" algn="just" defTabSz="829178" eaLnBrk="0" fontAlgn="base" hangingPunct="0">
              <a:spcBef>
                <a:spcPts val="200"/>
              </a:spcBef>
              <a:spcAft>
                <a:spcPct val="0"/>
              </a:spcAft>
              <a:buFont typeface="Arial" panose="020B0604020202020204" pitchFamily="34" charset="0"/>
              <a:buNone/>
            </a:pPr>
            <a:endParaRPr lang="en-GB" altLang="fr-FR" sz="1200" dirty="0">
              <a:latin typeface="Calibri" panose="020F0502020204030204" pitchFamily="34" charset="0"/>
              <a:ea typeface="Times New Roman" panose="02020603050405020304" pitchFamily="18" charset="0"/>
              <a:cs typeface="Calibri" panose="020F0502020204030204" pitchFamily="34" charset="0"/>
            </a:endParaRPr>
          </a:p>
          <a:p>
            <a:pPr marL="171450" indent="-171450" algn="just" defTabSz="829178" eaLnBrk="0" fontAlgn="base" hangingPunct="0">
              <a:spcBef>
                <a:spcPts val="200"/>
              </a:spcBef>
              <a:spcAft>
                <a:spcPct val="0"/>
              </a:spcAft>
              <a:buFont typeface="Arial" panose="020B0604020202020204" pitchFamily="34" charset="0"/>
              <a:buChar char="•"/>
            </a:pPr>
            <a:endParaRPr lang="en-US" altLang="fr-FR" sz="1200" dirty="0">
              <a:solidFill>
                <a:srgbClr val="000000"/>
              </a:solidFill>
              <a:latin typeface="Calibri" panose="020F0502020204030204" pitchFamily="34" charset="0"/>
              <a:cs typeface="Calibri" panose="020F0502020204030204" pitchFamily="34" charset="0"/>
            </a:endParaRPr>
          </a:p>
          <a:p>
            <a:pPr marL="0" indent="0" algn="r" defTabSz="829178" eaLnBrk="0" fontAlgn="base" hangingPunct="0">
              <a:spcBef>
                <a:spcPts val="200"/>
              </a:spcBef>
              <a:spcAft>
                <a:spcPct val="0"/>
              </a:spcAft>
              <a:buFont typeface="Arial" panose="020B0604020202020204" pitchFamily="34" charset="0"/>
              <a:buNone/>
            </a:pPr>
            <a:r>
              <a:rPr lang="en-US" altLang="fr-FR" sz="1200" dirty="0" err="1">
                <a:solidFill>
                  <a:srgbClr val="000000"/>
                </a:solidFill>
                <a:latin typeface="Calibri" panose="020F0502020204030204" pitchFamily="34" charset="0"/>
                <a:cs typeface="Calibri" panose="020F0502020204030204" pitchFamily="34" charset="0"/>
              </a:rPr>
              <a:t>adio</a:t>
            </a:r>
            <a:r>
              <a:rPr lang="en-US" altLang="fr-FR" sz="1200" dirty="0">
                <a:solidFill>
                  <a:srgbClr val="000000"/>
                </a:solidFill>
                <a:latin typeface="Calibri" panose="020F0502020204030204" pitchFamily="34" charset="0"/>
                <a:cs typeface="Calibri" panose="020F0502020204030204" pitchFamily="34" charset="0"/>
              </a:rPr>
              <a:t>       </a:t>
            </a:r>
          </a:p>
          <a:p>
            <a:endParaRPr lang="fr-FR" dirty="0"/>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6</a:t>
            </a:fld>
            <a:endParaRPr lang="fr-FR"/>
          </a:p>
        </p:txBody>
      </p:sp>
    </p:spTree>
    <p:extLst>
      <p:ext uri="{BB962C8B-B14F-4D97-AF65-F5344CB8AC3E}">
        <p14:creationId xmlns:p14="http://schemas.microsoft.com/office/powerpoint/2010/main" val="20923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7</a:t>
            </a:fld>
            <a:endParaRPr lang="fr-FR"/>
          </a:p>
        </p:txBody>
      </p:sp>
    </p:spTree>
    <p:extLst>
      <p:ext uri="{BB962C8B-B14F-4D97-AF65-F5344CB8AC3E}">
        <p14:creationId xmlns:p14="http://schemas.microsoft.com/office/powerpoint/2010/main" val="1496256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en-US" sz="1200" dirty="0">
                <a:latin typeface="Calibri" panose="020F0502020204030204" pitchFamily="34" charset="0"/>
                <a:cs typeface="Calibri" panose="020F0502020204030204" pitchFamily="34" charset="0"/>
              </a:rPr>
              <a:t>Principal threat for a nuclear accident during the current conflict is </a:t>
            </a:r>
            <a:r>
              <a:rPr lang="en-US" sz="1200" b="1" dirty="0">
                <a:latin typeface="Calibri" panose="020F0502020204030204" pitchFamily="34" charset="0"/>
                <a:cs typeface="Calibri" panose="020F0502020204030204" pitchFamily="34" charset="0"/>
              </a:rPr>
              <a:t>a rupture of electrical supply </a:t>
            </a:r>
            <a:r>
              <a:rPr lang="en-US" sz="1200" dirty="0">
                <a:latin typeface="Calibri" panose="020F0502020204030204" pitchFamily="34" charset="0"/>
                <a:cs typeface="Calibri" panose="020F0502020204030204" pitchFamily="34" charset="0"/>
              </a:rPr>
              <a:t>to reactor cooling systems and a lack of fuel to power back-up electrical generators. The inability to power these critical systems would cause temperatures to rise in the core that could breach the integrity of containment walls, causing a “meltdown” and subsequent release of radioactive material. </a:t>
            </a:r>
          </a:p>
          <a:p>
            <a:pPr algn="just"/>
            <a:endParaRPr lang="en-US" sz="1200" dirty="0">
              <a:latin typeface="Calibri" panose="020F0502020204030204" pitchFamily="34" charset="0"/>
              <a:cs typeface="Calibri" panose="020F0502020204030204" pitchFamily="34" charset="0"/>
            </a:endParaRPr>
          </a:p>
          <a:p>
            <a:pPr algn="just"/>
            <a:r>
              <a:rPr lang="en-US" sz="1200" dirty="0">
                <a:latin typeface="Calibri" panose="020F0502020204030204" pitchFamily="34" charset="0"/>
                <a:cs typeface="Calibri" panose="020F0502020204030204" pitchFamily="34" charset="0"/>
              </a:rPr>
              <a:t>Direct </a:t>
            </a:r>
            <a:r>
              <a:rPr lang="en-US" sz="1200" b="1" dirty="0">
                <a:latin typeface="Calibri" panose="020F0502020204030204" pitchFamily="34" charset="0"/>
                <a:cs typeface="Calibri" panose="020F0502020204030204" pitchFamily="34" charset="0"/>
              </a:rPr>
              <a:t>damage from shelling or bombardment </a:t>
            </a:r>
            <a:r>
              <a:rPr lang="en-US" sz="1200" dirty="0">
                <a:latin typeface="Calibri" panose="020F0502020204030204" pitchFamily="34" charset="0"/>
                <a:cs typeface="Calibri" panose="020F0502020204030204" pitchFamily="34" charset="0"/>
              </a:rPr>
              <a:t>is another concern given the “near miss” from a missile attack near the </a:t>
            </a:r>
            <a:r>
              <a:rPr lang="en-US" sz="1200" dirty="0" err="1">
                <a:latin typeface="Calibri" panose="020F0502020204030204" pitchFamily="34" charset="0"/>
                <a:cs typeface="Calibri" panose="020F0502020204030204" pitchFamily="34" charset="0"/>
              </a:rPr>
              <a:t>Zaporozhye</a:t>
            </a:r>
            <a:r>
              <a:rPr lang="en-US" sz="1200" dirty="0">
                <a:latin typeface="Calibri" panose="020F0502020204030204" pitchFamily="34" charset="0"/>
                <a:cs typeface="Calibri" panose="020F0502020204030204" pitchFamily="34" charset="0"/>
              </a:rPr>
              <a:t> facility, Europe’s largest nuclear power plant.</a:t>
            </a:r>
          </a:p>
          <a:p>
            <a:endParaRPr lang="en-GB" dirty="0"/>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8</a:t>
            </a:fld>
            <a:endParaRPr lang="fr-FR"/>
          </a:p>
        </p:txBody>
      </p:sp>
    </p:spTree>
    <p:extLst>
      <p:ext uri="{BB962C8B-B14F-4D97-AF65-F5344CB8AC3E}">
        <p14:creationId xmlns:p14="http://schemas.microsoft.com/office/powerpoint/2010/main" val="3016276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00" dirty="0">
                <a:solidFill>
                  <a:schemeClr val="tx1"/>
                </a:solidFill>
                <a:latin typeface="Calibri" panose="020F0502020204030204" pitchFamily="34" charset="0"/>
                <a:ea typeface="Verdana" panose="020B0604030504040204" pitchFamily="34" charset="0"/>
                <a:cs typeface="Calibri" panose="020F0502020204030204" pitchFamily="34" charset="0"/>
              </a:rPr>
              <a:t>Following a major nuclear accident, the release of a large amount of radioactivity into the environment is the critical risk for contamination</a:t>
            </a:r>
            <a:endParaRPr lang="fr-FR" dirty="0"/>
          </a:p>
          <a:p>
            <a:r>
              <a:rPr lang="fr-FR" dirty="0"/>
              <a:t>If a </a:t>
            </a:r>
            <a:r>
              <a:rPr lang="fr-FR" dirty="0" err="1"/>
              <a:t>nuclear</a:t>
            </a:r>
            <a:r>
              <a:rPr lang="fr-FR" dirty="0"/>
              <a:t> </a:t>
            </a:r>
            <a:r>
              <a:rPr lang="fr-FR" dirty="0" err="1"/>
              <a:t>reactor</a:t>
            </a:r>
            <a:r>
              <a:rPr lang="fr-FR" dirty="0"/>
              <a:t> </a:t>
            </a:r>
            <a:r>
              <a:rPr lang="fr-FR" dirty="0" err="1"/>
              <a:t>is</a:t>
            </a:r>
            <a:r>
              <a:rPr lang="fr-FR" dirty="0"/>
              <a:t> damage </a:t>
            </a:r>
            <a:r>
              <a:rPr lang="fr-FR" dirty="0" err="1"/>
              <a:t>it</a:t>
            </a:r>
            <a:r>
              <a:rPr lang="fr-FR" dirty="0"/>
              <a:t> </a:t>
            </a:r>
            <a:r>
              <a:rPr lang="fr-FR" dirty="0" err="1"/>
              <a:t>might</a:t>
            </a:r>
            <a:r>
              <a:rPr lang="fr-FR" dirty="0"/>
              <a:t> </a:t>
            </a:r>
            <a:r>
              <a:rPr lang="fr-FR" dirty="0" err="1"/>
              <a:t>take</a:t>
            </a:r>
            <a:r>
              <a:rPr lang="fr-FR" dirty="0"/>
              <a:t> </a:t>
            </a:r>
            <a:r>
              <a:rPr lang="fr-FR" dirty="0" err="1"/>
              <a:t>hours</a:t>
            </a:r>
            <a:r>
              <a:rPr lang="fr-FR" dirty="0"/>
              <a:t> to </a:t>
            </a:r>
            <a:r>
              <a:rPr lang="fr-FR" dirty="0" err="1"/>
              <a:t>days</a:t>
            </a:r>
            <a:r>
              <a:rPr lang="fr-FR" dirty="0"/>
              <a:t> </a:t>
            </a:r>
            <a:r>
              <a:rPr lang="fr-FR" dirty="0" err="1"/>
              <a:t>befores</a:t>
            </a:r>
            <a:r>
              <a:rPr lang="fr-FR" dirty="0"/>
              <a:t> release of </a:t>
            </a:r>
            <a:r>
              <a:rPr lang="fr-FR" dirty="0" err="1"/>
              <a:t>radioactivity</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Deposit on surfaces, whether natural or cultivated areas, as well as built-up areas or your clothes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Deposition is </a:t>
            </a:r>
            <a:r>
              <a:rPr 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not only a matter of distance</a:t>
            </a:r>
            <a:r>
              <a:rPr 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depends on the topography of the area, the wind and where rainfall occurred.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can then form the "radioactive deposition spots," even at some distance from the site.</a:t>
            </a:r>
            <a:endParaRPr lang="en-US" sz="1200"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9</a:t>
            </a:fld>
            <a:endParaRPr lang="fr-FR"/>
          </a:p>
        </p:txBody>
      </p:sp>
    </p:spTree>
    <p:extLst>
      <p:ext uri="{BB962C8B-B14F-4D97-AF65-F5344CB8AC3E}">
        <p14:creationId xmlns:p14="http://schemas.microsoft.com/office/powerpoint/2010/main" val="104985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panose="020F0502020204030204" pitchFamily="34" charset="0"/>
              </a:rPr>
              <a:t>External exposure </a:t>
            </a:r>
            <a:r>
              <a:rPr lang="en-US" sz="1200" dirty="0">
                <a:solidFill>
                  <a:schemeClr val="tx1"/>
                </a:solidFill>
                <a:latin typeface="Calibri" panose="020F0502020204030204" pitchFamily="34" charset="0"/>
              </a:rPr>
              <a:t>= when the source of radiation (radioactive object, "cloud" of radioactivity in the air, deposits on soils, built surfaces, etc.) is external to the human body.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Verdana" panose="020B0604030504040204" pitchFamily="34" charset="0"/>
              </a:rPr>
              <a:t>Dangerous if highly concentrated (near the nuclear incident). Rapidly very less dangerous if you are far from the incident (a few km). Not dangerous because non existent once you have decontaminated.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endParaRPr>
          </a:p>
          <a:p>
            <a:pPr marL="342900" indent="-342900" algn="just">
              <a:spcBef>
                <a:spcPts val="600"/>
              </a:spcBef>
              <a:spcAft>
                <a:spcPts val="600"/>
              </a:spcAft>
              <a:buFont typeface="Arial" panose="020B0604020202020204" pitchFamily="34" charset="0"/>
              <a:buChar char="•"/>
            </a:pPr>
            <a:r>
              <a:rPr lang="en-US" sz="1100" dirty="0">
                <a:solidFill>
                  <a:srgbClr val="000000"/>
                </a:solidFill>
                <a:latin typeface="Calibri" panose="020F0502020204030204" pitchFamily="34" charset="0"/>
              </a:rPr>
              <a:t>Reduce exposure </a:t>
            </a:r>
            <a:r>
              <a:rPr lang="en-US" sz="1100" b="1" dirty="0">
                <a:solidFill>
                  <a:srgbClr val="000000"/>
                </a:solidFill>
                <a:latin typeface="Calibri" panose="020F0502020204030204" pitchFamily="34" charset="0"/>
              </a:rPr>
              <a:t>by moving away </a:t>
            </a:r>
            <a:r>
              <a:rPr lang="en-US" sz="1100" dirty="0">
                <a:solidFill>
                  <a:srgbClr val="000000"/>
                </a:solidFill>
                <a:latin typeface="Calibri" panose="020F0502020204030204" pitchFamily="34" charset="0"/>
              </a:rPr>
              <a:t>from the source of radioactivity, </a:t>
            </a:r>
            <a:r>
              <a:rPr lang="en-US" sz="1100" b="1" dirty="0">
                <a:solidFill>
                  <a:srgbClr val="000000"/>
                </a:solidFill>
                <a:latin typeface="Calibri" panose="020F0502020204030204" pitchFamily="34" charset="0"/>
              </a:rPr>
              <a:t>or by reducing the time spent </a:t>
            </a:r>
            <a:r>
              <a:rPr lang="en-US" sz="1100" dirty="0">
                <a:solidFill>
                  <a:srgbClr val="000000"/>
                </a:solidFill>
                <a:latin typeface="Calibri" panose="020F0502020204030204" pitchFamily="34" charset="0"/>
              </a:rPr>
              <a:t>nearby or </a:t>
            </a:r>
            <a:r>
              <a:rPr lang="en-US" sz="1100" b="1" dirty="0">
                <a:solidFill>
                  <a:srgbClr val="000000"/>
                </a:solidFill>
                <a:latin typeface="Calibri" panose="020F0502020204030204" pitchFamily="34" charset="0"/>
              </a:rPr>
              <a:t>by interposing barriers of high density </a:t>
            </a:r>
            <a:r>
              <a:rPr lang="en-US" sz="1100" dirty="0">
                <a:solidFill>
                  <a:srgbClr val="000000"/>
                </a:solidFill>
                <a:latin typeface="Calibri" panose="020F0502020204030204" pitchFamily="34" charset="0"/>
              </a:rPr>
              <a:t>between the source and the exposed person. </a:t>
            </a:r>
          </a:p>
          <a:p>
            <a:pPr marL="342900" indent="-342900" algn="just">
              <a:spcBef>
                <a:spcPts val="600"/>
              </a:spcBef>
              <a:spcAft>
                <a:spcPts val="600"/>
              </a:spcAft>
              <a:buFont typeface="Arial" panose="020B0604020202020204" pitchFamily="34" charset="0"/>
              <a:buChar char="•"/>
            </a:pPr>
            <a:r>
              <a:rPr lang="en-US" sz="1100" b="1" dirty="0">
                <a:solidFill>
                  <a:srgbClr val="000000"/>
                </a:solidFill>
                <a:latin typeface="Calibri" panose="020F0502020204030204" pitchFamily="34" charset="0"/>
              </a:rPr>
              <a:t>Staying inside a solid building </a:t>
            </a:r>
            <a:r>
              <a:rPr lang="en-US" sz="1100" dirty="0">
                <a:solidFill>
                  <a:srgbClr val="000000"/>
                </a:solidFill>
                <a:latin typeface="Calibri" panose="020F0502020204030204" pitchFamily="34" charset="0"/>
              </a:rPr>
              <a:t>whose interior is not contaminated will thus provide protection against external irradiation outside. </a:t>
            </a:r>
          </a:p>
          <a:p>
            <a:pPr marL="342900" indent="-342900" algn="just">
              <a:spcBef>
                <a:spcPts val="600"/>
              </a:spcBef>
              <a:spcAft>
                <a:spcPts val="600"/>
              </a:spcAft>
              <a:buFont typeface="Arial" panose="020B0604020202020204" pitchFamily="34" charset="0"/>
              <a:buChar char="•"/>
            </a:pPr>
            <a:r>
              <a:rPr lang="en-US" sz="1100" b="1" dirty="0">
                <a:solidFill>
                  <a:srgbClr val="000000"/>
                </a:solidFill>
                <a:latin typeface="Calibri" panose="020F0502020204030204" pitchFamily="34" charset="0"/>
              </a:rPr>
              <a:t>However, when the irradiation due to the contamination of the external environment is too significant, the temporary or permanent evacuation of the affected area is preferable.</a:t>
            </a:r>
            <a:r>
              <a:rPr lang="en-US" sz="1100" dirty="0">
                <a:solidFill>
                  <a:srgbClr val="000000"/>
                </a:solidFill>
                <a:latin typeface="Calibri" panose="020F0502020204030204" pitchFamily="34" charset="0"/>
              </a:rPr>
              <a:t> </a:t>
            </a:r>
          </a:p>
          <a:p>
            <a:pPr marL="0" indent="0" algn="just">
              <a:spcBef>
                <a:spcPts val="600"/>
              </a:spcBef>
              <a:spcAft>
                <a:spcPts val="600"/>
              </a:spcAft>
              <a:buFont typeface="Arial" panose="020B0604020202020204" pitchFamily="34" charset="0"/>
              <a:buNone/>
            </a:pPr>
            <a:r>
              <a:rPr lang="en-US" sz="1100" dirty="0">
                <a:solidFill>
                  <a:srgbClr val="000000"/>
                </a:solidFill>
                <a:latin typeface="Calibri" panose="020F0502020204030204" pitchFamily="34" charset="0"/>
              </a:rPr>
              <a:t>Internal contamination</a:t>
            </a:r>
            <a:endParaRPr lang="fr-FR" sz="2000" dirty="0"/>
          </a:p>
          <a:p>
            <a:pPr marL="342900" indent="-342900">
              <a:spcBef>
                <a:spcPts val="600"/>
              </a:spcBef>
              <a:spcAft>
                <a:spcPts val="600"/>
              </a:spcAft>
              <a:buFont typeface="Arial" panose="020B0604020202020204" pitchFamily="34" charset="0"/>
              <a:buChar char="•"/>
            </a:pPr>
            <a:r>
              <a:rPr lang="en-US" sz="1100" dirty="0">
                <a:solidFill>
                  <a:srgbClr val="000000"/>
                </a:solidFill>
                <a:latin typeface="Calibri" panose="020F0502020204030204" pitchFamily="34" charset="0"/>
              </a:rPr>
              <a:t>To reduce this exposure, </a:t>
            </a:r>
            <a:r>
              <a:rPr lang="en-US" sz="1100" b="1" dirty="0">
                <a:solidFill>
                  <a:srgbClr val="000000"/>
                </a:solidFill>
                <a:latin typeface="Calibri" panose="020F0502020204030204" pitchFamily="34" charset="0"/>
              </a:rPr>
              <a:t>shelter inside</a:t>
            </a:r>
            <a:r>
              <a:rPr lang="en-US" sz="1100" dirty="0">
                <a:solidFill>
                  <a:srgbClr val="000000"/>
                </a:solidFill>
                <a:latin typeface="Calibri" panose="020F0502020204030204" pitchFamily="34" charset="0"/>
              </a:rPr>
              <a:t> an enclosed building during the passage of the radioactive plume through the air,</a:t>
            </a:r>
          </a:p>
          <a:p>
            <a:pPr marL="342900" indent="-342900">
              <a:spcBef>
                <a:spcPts val="600"/>
              </a:spcBef>
              <a:spcAft>
                <a:spcPts val="600"/>
              </a:spcAft>
              <a:buFont typeface="Arial" panose="020B0604020202020204" pitchFamily="34" charset="0"/>
              <a:buChar char="•"/>
            </a:pPr>
            <a:r>
              <a:rPr lang="en-US" sz="1100" dirty="0">
                <a:solidFill>
                  <a:srgbClr val="000000"/>
                </a:solidFill>
                <a:latin typeface="Calibri" panose="020F0502020204030204" pitchFamily="34" charset="0"/>
              </a:rPr>
              <a:t>or use </a:t>
            </a:r>
            <a:r>
              <a:rPr lang="en-US" sz="1100" b="1" dirty="0">
                <a:solidFill>
                  <a:srgbClr val="000000"/>
                </a:solidFill>
                <a:latin typeface="Calibri" panose="020F0502020204030204" pitchFamily="34" charset="0"/>
              </a:rPr>
              <a:t>protective equipment </a:t>
            </a:r>
            <a:r>
              <a:rPr lang="en-US" sz="1100" dirty="0">
                <a:solidFill>
                  <a:srgbClr val="000000"/>
                </a:solidFill>
                <a:latin typeface="Calibri" panose="020F0502020204030204" pitchFamily="34" charset="0"/>
              </a:rPr>
              <a:t>that filters the breathed air (FFP3 mask sufficient). </a:t>
            </a:r>
          </a:p>
          <a:p>
            <a:pPr marL="342900" indent="-342900">
              <a:spcBef>
                <a:spcPts val="600"/>
              </a:spcBef>
              <a:spcAft>
                <a:spcPts val="600"/>
              </a:spcAft>
              <a:buFont typeface="Arial" panose="020B0604020202020204" pitchFamily="34" charset="0"/>
              <a:buChar char="•"/>
            </a:pPr>
            <a:r>
              <a:rPr lang="en-US" sz="1100" b="1" dirty="0">
                <a:solidFill>
                  <a:srgbClr val="000000"/>
                </a:solidFill>
                <a:latin typeface="Calibri" panose="020F0502020204030204" pitchFamily="34" charset="0"/>
              </a:rPr>
              <a:t>Consume only canned food and water free of contamination</a:t>
            </a:r>
            <a:r>
              <a:rPr lang="en-US" sz="1100" dirty="0">
                <a:solidFill>
                  <a:srgbClr val="000000"/>
                </a:solidFill>
                <a:latin typeface="Calibri" panose="020F0502020204030204" pitchFamily="34" charset="0"/>
              </a:rPr>
              <a:t>. </a:t>
            </a:r>
          </a:p>
          <a:p>
            <a:pPr marL="342900" indent="-342900">
              <a:spcBef>
                <a:spcPts val="600"/>
              </a:spcBef>
              <a:spcAft>
                <a:spcPts val="600"/>
              </a:spcAft>
              <a:buFont typeface="Arial" panose="020B0604020202020204" pitchFamily="34" charset="0"/>
              <a:buChar char="•"/>
            </a:pPr>
            <a:r>
              <a:rPr lang="en-US" sz="1100" dirty="0">
                <a:solidFill>
                  <a:srgbClr val="000000"/>
                </a:solidFill>
                <a:latin typeface="Calibri" panose="020F0502020204030204" pitchFamily="34" charset="0"/>
              </a:rPr>
              <a:t>Do not to bring your hands to your mouth (eating, smoking).</a:t>
            </a:r>
            <a:endParaRPr lang="en-US" sz="2000" dirty="0">
              <a:solidFill>
                <a:srgbClr val="000000"/>
              </a:solidFill>
              <a:latin typeface="Calibri" panose="020F0502020204030204" pitchFamily="34" charset="0"/>
            </a:endParaRPr>
          </a:p>
          <a:p>
            <a:pPr marL="342900" indent="-342900">
              <a:spcBef>
                <a:spcPts val="600"/>
              </a:spcBef>
              <a:spcAft>
                <a:spcPts val="600"/>
              </a:spcAft>
              <a:buFont typeface="Arial" panose="020B0604020202020204" pitchFamily="34" charset="0"/>
              <a:buChar char="•"/>
            </a:pPr>
            <a:r>
              <a:rPr lang="en-US" sz="1100" dirty="0">
                <a:solidFill>
                  <a:srgbClr val="000000"/>
                </a:solidFill>
                <a:latin typeface="Calibri" panose="020F0502020204030204" pitchFamily="34" charset="0"/>
              </a:rPr>
              <a:t>Clean hands save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0000"/>
              </a:solidFill>
              <a:latin typeface="Calibri" panose="020F0502020204030204" pitchFamily="34" charset="0"/>
            </a:endParaRPr>
          </a:p>
          <a:p>
            <a:endParaRPr lang="en-GB" dirty="0"/>
          </a:p>
        </p:txBody>
      </p:sp>
      <p:sp>
        <p:nvSpPr>
          <p:cNvPr id="4" name="Espace réservé du numéro de diapositive 3"/>
          <p:cNvSpPr>
            <a:spLocks noGrp="1"/>
          </p:cNvSpPr>
          <p:nvPr>
            <p:ph type="sldNum" sz="quarter" idx="5"/>
          </p:nvPr>
        </p:nvSpPr>
        <p:spPr/>
        <p:txBody>
          <a:bodyPr/>
          <a:lstStyle/>
          <a:p>
            <a:fld id="{A74069C4-3866-490D-A317-0FCBF49BE3D8}" type="slidenum">
              <a:rPr lang="fr-FR" smtClean="0"/>
              <a:t>10</a:t>
            </a:fld>
            <a:endParaRPr lang="fr-FR"/>
          </a:p>
        </p:txBody>
      </p:sp>
    </p:spTree>
    <p:extLst>
      <p:ext uri="{BB962C8B-B14F-4D97-AF65-F5344CB8AC3E}">
        <p14:creationId xmlns:p14="http://schemas.microsoft.com/office/powerpoint/2010/main" val="5645480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image" Target="../media/image6.jp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7CBA602E-D7A5-44DD-BF91-372A7AAA359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9195" cy="6858000"/>
          </a:xfrm>
          <a:prstGeom prst="rect">
            <a:avLst/>
          </a:prstGeom>
        </p:spPr>
      </p:pic>
      <p:sp>
        <p:nvSpPr>
          <p:cNvPr id="2" name="Titre 1">
            <a:extLst>
              <a:ext uri="{FF2B5EF4-FFF2-40B4-BE49-F238E27FC236}">
                <a16:creationId xmlns:a16="http://schemas.microsoft.com/office/drawing/2014/main" id="{D2F08FAF-B3D6-4FB2-9AAE-2A4C7019C9D0}"/>
              </a:ext>
            </a:extLst>
          </p:cNvPr>
          <p:cNvSpPr>
            <a:spLocks noGrp="1"/>
          </p:cNvSpPr>
          <p:nvPr>
            <p:ph type="ctrTitle" hasCustomPrompt="1"/>
          </p:nvPr>
        </p:nvSpPr>
        <p:spPr>
          <a:xfrm>
            <a:off x="5612060" y="1924019"/>
            <a:ext cx="5943600" cy="757130"/>
          </a:xfrm>
        </p:spPr>
        <p:txBody>
          <a:bodyPr wrap="square" lIns="0" anchor="t" anchorCtr="0">
            <a:spAutoFit/>
          </a:bodyPr>
          <a:lstStyle>
            <a:lvl1pPr algn="l">
              <a:defRPr sz="4800">
                <a:solidFill>
                  <a:schemeClr val="bg1"/>
                </a:solidFill>
              </a:defRPr>
            </a:lvl1pPr>
          </a:lstStyle>
          <a:p>
            <a:r>
              <a:rPr lang="fr-FR" dirty="0"/>
              <a:t>Titre</a:t>
            </a:r>
          </a:p>
        </p:txBody>
      </p:sp>
      <p:sp>
        <p:nvSpPr>
          <p:cNvPr id="3" name="Sous-titre 2">
            <a:extLst>
              <a:ext uri="{FF2B5EF4-FFF2-40B4-BE49-F238E27FC236}">
                <a16:creationId xmlns:a16="http://schemas.microsoft.com/office/drawing/2014/main" id="{165D928A-1C32-4D42-B805-7E709A7190C4}"/>
              </a:ext>
            </a:extLst>
          </p:cNvPr>
          <p:cNvSpPr>
            <a:spLocks noGrp="1"/>
          </p:cNvSpPr>
          <p:nvPr>
            <p:ph type="subTitle" idx="1"/>
          </p:nvPr>
        </p:nvSpPr>
        <p:spPr>
          <a:xfrm>
            <a:off x="5610656" y="2649494"/>
            <a:ext cx="5943600" cy="424732"/>
          </a:xfrm>
        </p:spPr>
        <p:txBody>
          <a:bodyPr wrap="square" lIns="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10" name="Espace réservé du texte 9">
            <a:extLst>
              <a:ext uri="{FF2B5EF4-FFF2-40B4-BE49-F238E27FC236}">
                <a16:creationId xmlns:a16="http://schemas.microsoft.com/office/drawing/2014/main" id="{9F987CAE-EC5E-49C2-84DE-6C835B1B7E64}"/>
              </a:ext>
            </a:extLst>
          </p:cNvPr>
          <p:cNvSpPr>
            <a:spLocks noGrp="1"/>
          </p:cNvSpPr>
          <p:nvPr>
            <p:ph type="body" sz="quarter" idx="10"/>
          </p:nvPr>
        </p:nvSpPr>
        <p:spPr>
          <a:xfrm>
            <a:off x="5610656" y="3867532"/>
            <a:ext cx="5754695" cy="1471685"/>
          </a:xfrm>
        </p:spPr>
        <p:txBody>
          <a:bodyPr lIns="0"/>
          <a:lstStyle>
            <a:lvl1pPr>
              <a:spcBef>
                <a:spcPts val="0"/>
              </a:spcBef>
              <a:defRPr sz="2400">
                <a:solidFill>
                  <a:schemeClr val="bg1"/>
                </a:solidFill>
                <a:latin typeface="+mj-lt"/>
              </a:defRPr>
            </a:lvl1pPr>
            <a:lvl2pPr>
              <a:spcBef>
                <a:spcPts val="0"/>
              </a:spcBef>
              <a:spcAft>
                <a:spcPts val="0"/>
              </a:spcAft>
              <a:defRPr sz="2400">
                <a:solidFill>
                  <a:schemeClr val="bg1"/>
                </a:solidFill>
              </a:defRPr>
            </a:lvl2pPr>
            <a:lvl3pPr marL="0" indent="0">
              <a:spcBef>
                <a:spcPts val="0"/>
              </a:spcBef>
              <a:spcAft>
                <a:spcPts val="1400"/>
              </a:spcAft>
              <a:buFontTx/>
              <a:buNone/>
              <a:defRPr sz="2000" i="1">
                <a:solidFill>
                  <a:schemeClr val="bg1"/>
                </a:solidFill>
                <a:latin typeface="+mn-lt"/>
              </a:defRPr>
            </a:lvl3pPr>
            <a:lvl4pPr marL="0" indent="0">
              <a:defRPr sz="1400">
                <a:solidFill>
                  <a:schemeClr val="bg1"/>
                </a:solidFill>
                <a:latin typeface="+mj-lt"/>
              </a:defRPr>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pic>
        <p:nvPicPr>
          <p:cNvPr id="13" name="Image 12">
            <a:extLst>
              <a:ext uri="{FF2B5EF4-FFF2-40B4-BE49-F238E27FC236}">
                <a16:creationId xmlns:a16="http://schemas.microsoft.com/office/drawing/2014/main" id="{B5E53700-42C8-468B-97C5-4ABB376E5C0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251052" y="5841033"/>
            <a:ext cx="1542558" cy="705793"/>
          </a:xfrm>
          <a:prstGeom prst="rect">
            <a:avLst/>
          </a:prstGeom>
        </p:spPr>
      </p:pic>
      <p:sp>
        <p:nvSpPr>
          <p:cNvPr id="4" name="Rectangle 3">
            <a:extLst>
              <a:ext uri="{FF2B5EF4-FFF2-40B4-BE49-F238E27FC236}">
                <a16:creationId xmlns:a16="http://schemas.microsoft.com/office/drawing/2014/main" id="{A0B69BE5-40C5-460A-950A-129643213768}"/>
              </a:ext>
            </a:extLst>
          </p:cNvPr>
          <p:cNvSpPr/>
          <p:nvPr userDrawn="1"/>
        </p:nvSpPr>
        <p:spPr>
          <a:xfrm>
            <a:off x="0" y="0"/>
            <a:ext cx="3530749" cy="6858000"/>
          </a:xfrm>
          <a:prstGeom prst="rect">
            <a:avLst/>
          </a:prstGeom>
          <a:solidFill>
            <a:srgbClr val="1B7A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B045017B-F06A-43F6-BCC5-60C83254D826}"/>
              </a:ext>
            </a:extLst>
          </p:cNvPr>
          <p:cNvGrpSpPr/>
          <p:nvPr userDrawn="1"/>
        </p:nvGrpSpPr>
        <p:grpSpPr>
          <a:xfrm>
            <a:off x="-546957" y="204424"/>
            <a:ext cx="3723893" cy="5331916"/>
            <a:chOff x="-695172" y="148008"/>
            <a:chExt cx="3723893" cy="5331916"/>
          </a:xfrm>
        </p:grpSpPr>
        <p:pic>
          <p:nvPicPr>
            <p:cNvPr id="8" name="Image 7">
              <a:extLst>
                <a:ext uri="{FF2B5EF4-FFF2-40B4-BE49-F238E27FC236}">
                  <a16:creationId xmlns:a16="http://schemas.microsoft.com/office/drawing/2014/main" id="{C64313A0-02EF-4C2C-BA1C-4DE2CEFE64C5}"/>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9" name="Image 8">
              <a:extLst>
                <a:ext uri="{FF2B5EF4-FFF2-40B4-BE49-F238E27FC236}">
                  <a16:creationId xmlns:a16="http://schemas.microsoft.com/office/drawing/2014/main" id="{512CF98D-1839-4AF6-8545-0C7A8741FEC3}"/>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695172" y="3541276"/>
              <a:ext cx="2085969" cy="1235159"/>
            </a:xfrm>
            <a:prstGeom prst="rect">
              <a:avLst/>
            </a:prstGeom>
          </p:spPr>
        </p:pic>
        <p:pic>
          <p:nvPicPr>
            <p:cNvPr id="11" name="Image 10">
              <a:extLst>
                <a:ext uri="{FF2B5EF4-FFF2-40B4-BE49-F238E27FC236}">
                  <a16:creationId xmlns:a16="http://schemas.microsoft.com/office/drawing/2014/main" id="{D87A1970-CFCD-4A61-8D2A-264C6EBA28C2}"/>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558427" y="4244765"/>
              <a:ext cx="2085969" cy="1235159"/>
            </a:xfrm>
            <a:prstGeom prst="rect">
              <a:avLst/>
            </a:prstGeom>
          </p:spPr>
        </p:pic>
        <p:pic>
          <p:nvPicPr>
            <p:cNvPr id="12" name="Image 11">
              <a:extLst>
                <a:ext uri="{FF2B5EF4-FFF2-40B4-BE49-F238E27FC236}">
                  <a16:creationId xmlns:a16="http://schemas.microsoft.com/office/drawing/2014/main" id="{5B45A2C0-4EAE-4CDD-91A8-BAED9BB22229}"/>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664288" y="3839643"/>
              <a:ext cx="1052313" cy="1531399"/>
            </a:xfrm>
            <a:prstGeom prst="rect">
              <a:avLst/>
            </a:prstGeom>
          </p:spPr>
        </p:pic>
      </p:grpSp>
    </p:spTree>
    <p:extLst>
      <p:ext uri="{BB962C8B-B14F-4D97-AF65-F5344CB8AC3E}">
        <p14:creationId xmlns:p14="http://schemas.microsoft.com/office/powerpoint/2010/main" val="169941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7CBA602E-D7A5-44DD-BF91-372A7AAA359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02" y="0"/>
            <a:ext cx="12189195" cy="6858000"/>
          </a:xfrm>
          <a:prstGeom prst="rect">
            <a:avLst/>
          </a:prstGeom>
        </p:spPr>
      </p:pic>
      <p:sp>
        <p:nvSpPr>
          <p:cNvPr id="12" name="Rectangle : coins arrondis 11">
            <a:extLst>
              <a:ext uri="{FF2B5EF4-FFF2-40B4-BE49-F238E27FC236}">
                <a16:creationId xmlns:a16="http://schemas.microsoft.com/office/drawing/2014/main" id="{5CD48550-EF87-44E1-9E69-F8EA37E943C0}"/>
              </a:ext>
            </a:extLst>
          </p:cNvPr>
          <p:cNvSpPr/>
          <p:nvPr userDrawn="1"/>
        </p:nvSpPr>
        <p:spPr>
          <a:xfrm>
            <a:off x="4092562" y="1721513"/>
            <a:ext cx="8251838" cy="1818984"/>
          </a:xfrm>
          <a:prstGeom prst="roundRect">
            <a:avLst>
              <a:gd name="adj" fmla="val 5014"/>
            </a:avLst>
          </a:prstGeom>
          <a:solidFill>
            <a:srgbClr val="18699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D2F08FAF-B3D6-4FB2-9AAE-2A4C7019C9D0}"/>
              </a:ext>
            </a:extLst>
          </p:cNvPr>
          <p:cNvSpPr>
            <a:spLocks noGrp="1"/>
          </p:cNvSpPr>
          <p:nvPr>
            <p:ph type="ctrTitle" hasCustomPrompt="1"/>
          </p:nvPr>
        </p:nvSpPr>
        <p:spPr>
          <a:xfrm>
            <a:off x="4615599" y="2179155"/>
            <a:ext cx="5943600" cy="903700"/>
          </a:xfrm>
        </p:spPr>
        <p:txBody>
          <a:bodyPr wrap="square" lIns="0" anchor="t" anchorCtr="0">
            <a:spAutoFit/>
          </a:bodyPr>
          <a:lstStyle>
            <a:lvl1pPr algn="l">
              <a:defRPr sz="6000">
                <a:solidFill>
                  <a:schemeClr val="bg1"/>
                </a:solidFill>
              </a:defRPr>
            </a:lvl1pPr>
          </a:lstStyle>
          <a:p>
            <a:r>
              <a:rPr lang="fr-FR" dirty="0" err="1"/>
              <a:t>Thank</a:t>
            </a:r>
            <a:r>
              <a:rPr lang="fr-FR" dirty="0"/>
              <a:t> </a:t>
            </a:r>
            <a:r>
              <a:rPr lang="fr-FR" dirty="0" err="1"/>
              <a:t>you</a:t>
            </a:r>
            <a:endParaRPr lang="fr-FR" dirty="0"/>
          </a:p>
        </p:txBody>
      </p:sp>
      <p:pic>
        <p:nvPicPr>
          <p:cNvPr id="13" name="Image 12">
            <a:extLst>
              <a:ext uri="{FF2B5EF4-FFF2-40B4-BE49-F238E27FC236}">
                <a16:creationId xmlns:a16="http://schemas.microsoft.com/office/drawing/2014/main" id="{B5E53700-42C8-468B-97C5-4ABB376E5C0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251052" y="5841033"/>
            <a:ext cx="1542558" cy="705793"/>
          </a:xfrm>
          <a:prstGeom prst="rect">
            <a:avLst/>
          </a:prstGeom>
        </p:spPr>
      </p:pic>
    </p:spTree>
    <p:extLst>
      <p:ext uri="{BB962C8B-B14F-4D97-AF65-F5344CB8AC3E}">
        <p14:creationId xmlns:p14="http://schemas.microsoft.com/office/powerpoint/2010/main" val="92716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02FB073-F871-4C68-BF1A-6C9E0A69E08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02" y="0"/>
            <a:ext cx="12189195" cy="6858000"/>
          </a:xfrm>
          <a:prstGeom prst="rect">
            <a:avLst/>
          </a:prstGeom>
        </p:spPr>
      </p:pic>
      <p:pic>
        <p:nvPicPr>
          <p:cNvPr id="29" name="Image 28">
            <a:extLst>
              <a:ext uri="{FF2B5EF4-FFF2-40B4-BE49-F238E27FC236}">
                <a16:creationId xmlns:a16="http://schemas.microsoft.com/office/drawing/2014/main" id="{6ACCF1CA-AD5B-4CA0-B10D-3A9065411F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1406771" y="1561325"/>
            <a:ext cx="4206240" cy="586827"/>
          </a:xfrm>
        </p:spPr>
        <p:txBody>
          <a:bodyPr/>
          <a:lstStyle>
            <a:lvl1pPr marL="285750" indent="-285750">
              <a:spcBef>
                <a:spcPts val="0"/>
              </a:spcBef>
              <a:spcAft>
                <a:spcPts val="400"/>
              </a:spcAft>
              <a:buSzPct val="130000"/>
              <a:buFontTx/>
              <a:buBlip>
                <a:blip r:embed="rId4"/>
              </a:buBlip>
              <a:defRPr sz="1800">
                <a:solidFill>
                  <a:schemeClr val="bg1"/>
                </a:solidFill>
                <a:latin typeface="+mj-lt"/>
              </a:defRPr>
            </a:lvl1pPr>
            <a:lvl2pPr marL="266700" indent="0">
              <a:spcBef>
                <a:spcPts val="0"/>
              </a:spcBef>
              <a:spcAft>
                <a:spcPts val="0"/>
              </a:spcAft>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lvl1pPr>
              <a:defRPr>
                <a:solidFill>
                  <a:schemeClr val="bg1"/>
                </a:solidFill>
              </a:defRPr>
            </a:lvl1pPr>
          </a:lstStyle>
          <a:p>
            <a:r>
              <a:rPr lang="en-US"/>
              <a:t>Nuclear accident personnal protective measures     MSF OCP     version Draft March 2022</a:t>
            </a:r>
            <a:endParaRPr lang="fr-FR" dirty="0"/>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lvl1pPr>
              <a:defRPr>
                <a:solidFill>
                  <a:srgbClr val="0085BD"/>
                </a:solidFill>
              </a:defRPr>
            </a:lvl1pPr>
          </a:lstStyle>
          <a:p>
            <a:fld id="{0F90A797-E979-4357-8754-B8C081F6BB77}" type="slidenum">
              <a:rPr lang="fr-FR" smtClean="0"/>
              <a:pPr/>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25999"/>
            <a:ext cx="12192000" cy="903700"/>
          </a:xfrm>
          <a:prstGeom prst="rect">
            <a:avLst/>
          </a:prstGeom>
          <a:noFill/>
        </p:spPr>
        <p:txBody>
          <a:bodyPr vert="horz" wrap="square" lIns="0" tIns="36000" rIns="0" bIns="36000" rtlCol="0" anchor="ctr">
            <a:spAutoFit/>
          </a:bodyPr>
          <a:lstStyle>
            <a:lvl1pPr algn="ctr">
              <a:defRPr sz="6000">
                <a:solidFill>
                  <a:schemeClr val="bg1"/>
                </a:solidFill>
              </a:defRPr>
            </a:lvl1pPr>
          </a:lstStyle>
          <a:p>
            <a:r>
              <a:rPr lang="fr-FR" dirty="0"/>
              <a:t>Sommaire</a:t>
            </a:r>
          </a:p>
        </p:txBody>
      </p:sp>
      <p:sp>
        <p:nvSpPr>
          <p:cNvPr id="8" name="Espace réservé du texte 7">
            <a:extLst>
              <a:ext uri="{FF2B5EF4-FFF2-40B4-BE49-F238E27FC236}">
                <a16:creationId xmlns:a16="http://schemas.microsoft.com/office/drawing/2014/main" id="{CE0E6E2E-6D7C-4EC3-ACBE-4AC85DD59AC9}"/>
              </a:ext>
            </a:extLst>
          </p:cNvPr>
          <p:cNvSpPr>
            <a:spLocks noGrp="1"/>
          </p:cNvSpPr>
          <p:nvPr>
            <p:ph type="body" sz="quarter" idx="13" hasCustomPrompt="1"/>
          </p:nvPr>
        </p:nvSpPr>
        <p:spPr>
          <a:xfrm>
            <a:off x="373688" y="1600196"/>
            <a:ext cx="956603" cy="757130"/>
          </a:xfrm>
        </p:spPr>
        <p:txBody>
          <a:bodyPr/>
          <a:lstStyle>
            <a:lvl1pPr algn="ctr">
              <a:defRPr sz="4800">
                <a:solidFill>
                  <a:schemeClr val="bg1"/>
                </a:solidFill>
                <a:latin typeface="+mj-lt"/>
              </a:defRPr>
            </a:lvl1pPr>
          </a:lstStyle>
          <a:p>
            <a:pPr lvl="0"/>
            <a:r>
              <a:rPr lang="fr-FR" dirty="0"/>
              <a:t>00</a:t>
            </a:r>
          </a:p>
        </p:txBody>
      </p:sp>
      <p:sp>
        <p:nvSpPr>
          <p:cNvPr id="11" name="Espace réservé du texte 7">
            <a:extLst>
              <a:ext uri="{FF2B5EF4-FFF2-40B4-BE49-F238E27FC236}">
                <a16:creationId xmlns:a16="http://schemas.microsoft.com/office/drawing/2014/main" id="{0117F191-C411-4BDA-A4D4-40D6AE537C26}"/>
              </a:ext>
            </a:extLst>
          </p:cNvPr>
          <p:cNvSpPr>
            <a:spLocks noGrp="1"/>
          </p:cNvSpPr>
          <p:nvPr>
            <p:ph type="body" sz="quarter" idx="14" hasCustomPrompt="1"/>
          </p:nvPr>
        </p:nvSpPr>
        <p:spPr>
          <a:xfrm>
            <a:off x="373688" y="2285054"/>
            <a:ext cx="956603" cy="535531"/>
          </a:xfrm>
        </p:spPr>
        <p:txBody>
          <a:bodyPr lIns="0" rIns="0"/>
          <a:lstStyle>
            <a:lvl1pPr algn="ctr">
              <a:defRPr sz="3200">
                <a:solidFill>
                  <a:schemeClr val="bg1"/>
                </a:solidFill>
                <a:latin typeface="+mn-lt"/>
              </a:defRPr>
            </a:lvl1pPr>
          </a:lstStyle>
          <a:p>
            <a:pPr lvl="0"/>
            <a:r>
              <a:rPr lang="fr-FR" dirty="0"/>
              <a:t>P0</a:t>
            </a:r>
          </a:p>
        </p:txBody>
      </p:sp>
      <p:sp>
        <p:nvSpPr>
          <p:cNvPr id="14" name="Espace réservé du contenu 2">
            <a:extLst>
              <a:ext uri="{FF2B5EF4-FFF2-40B4-BE49-F238E27FC236}">
                <a16:creationId xmlns:a16="http://schemas.microsoft.com/office/drawing/2014/main" id="{B9F325FE-81E8-4CA2-AC92-CA16C07CCA52}"/>
              </a:ext>
            </a:extLst>
          </p:cNvPr>
          <p:cNvSpPr>
            <a:spLocks noGrp="1"/>
          </p:cNvSpPr>
          <p:nvPr>
            <p:ph idx="15"/>
          </p:nvPr>
        </p:nvSpPr>
        <p:spPr>
          <a:xfrm>
            <a:off x="1406771" y="3829400"/>
            <a:ext cx="4206240" cy="586827"/>
          </a:xfrm>
        </p:spPr>
        <p:txBody>
          <a:bodyPr/>
          <a:lstStyle>
            <a:lvl1pPr marL="285750" indent="-285750">
              <a:spcBef>
                <a:spcPts val="0"/>
              </a:spcBef>
              <a:spcAft>
                <a:spcPts val="400"/>
              </a:spcAft>
              <a:buSzPct val="130000"/>
              <a:buFontTx/>
              <a:buBlip>
                <a:blip r:embed="rId5"/>
              </a:buBlip>
              <a:defRPr sz="1800">
                <a:solidFill>
                  <a:schemeClr val="bg1"/>
                </a:solidFill>
                <a:latin typeface="+mj-lt"/>
              </a:defRPr>
            </a:lvl1pPr>
            <a:lvl2pPr marL="266700" indent="0">
              <a:spcBef>
                <a:spcPts val="0"/>
              </a:spcBef>
              <a:spcAft>
                <a:spcPts val="0"/>
              </a:spcAft>
              <a:buFontTx/>
              <a:buNone/>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15" name="Espace réservé du texte 7">
            <a:extLst>
              <a:ext uri="{FF2B5EF4-FFF2-40B4-BE49-F238E27FC236}">
                <a16:creationId xmlns:a16="http://schemas.microsoft.com/office/drawing/2014/main" id="{3AE26A7E-1087-486F-8C51-3871C0F5EBF0}"/>
              </a:ext>
            </a:extLst>
          </p:cNvPr>
          <p:cNvSpPr>
            <a:spLocks noGrp="1"/>
          </p:cNvSpPr>
          <p:nvPr>
            <p:ph type="body" sz="quarter" idx="16" hasCustomPrompt="1"/>
          </p:nvPr>
        </p:nvSpPr>
        <p:spPr>
          <a:xfrm>
            <a:off x="373688" y="3868271"/>
            <a:ext cx="956603" cy="757130"/>
          </a:xfrm>
        </p:spPr>
        <p:txBody>
          <a:bodyPr/>
          <a:lstStyle>
            <a:lvl1pPr algn="ctr">
              <a:defRPr sz="4800">
                <a:solidFill>
                  <a:schemeClr val="bg1"/>
                </a:solidFill>
                <a:latin typeface="+mj-lt"/>
              </a:defRPr>
            </a:lvl1pPr>
          </a:lstStyle>
          <a:p>
            <a:pPr lvl="0"/>
            <a:r>
              <a:rPr lang="fr-FR" dirty="0"/>
              <a:t>00</a:t>
            </a:r>
          </a:p>
        </p:txBody>
      </p:sp>
      <p:sp>
        <p:nvSpPr>
          <p:cNvPr id="16" name="Espace réservé du texte 7">
            <a:extLst>
              <a:ext uri="{FF2B5EF4-FFF2-40B4-BE49-F238E27FC236}">
                <a16:creationId xmlns:a16="http://schemas.microsoft.com/office/drawing/2014/main" id="{3994F1F0-B016-4D89-94DE-524CAB296EDE}"/>
              </a:ext>
            </a:extLst>
          </p:cNvPr>
          <p:cNvSpPr>
            <a:spLocks noGrp="1"/>
          </p:cNvSpPr>
          <p:nvPr>
            <p:ph type="body" sz="quarter" idx="17" hasCustomPrompt="1"/>
          </p:nvPr>
        </p:nvSpPr>
        <p:spPr>
          <a:xfrm>
            <a:off x="373688" y="4553129"/>
            <a:ext cx="956603" cy="535531"/>
          </a:xfrm>
        </p:spPr>
        <p:txBody>
          <a:bodyPr lIns="0" rIns="0"/>
          <a:lstStyle>
            <a:lvl1pPr algn="ctr">
              <a:defRPr sz="3200">
                <a:solidFill>
                  <a:schemeClr val="bg1"/>
                </a:solidFill>
                <a:latin typeface="+mn-lt"/>
              </a:defRPr>
            </a:lvl1pPr>
          </a:lstStyle>
          <a:p>
            <a:pPr lvl="0"/>
            <a:r>
              <a:rPr lang="fr-FR" dirty="0"/>
              <a:t>P0</a:t>
            </a:r>
          </a:p>
        </p:txBody>
      </p:sp>
      <p:sp>
        <p:nvSpPr>
          <p:cNvPr id="18" name="Espace réservé du contenu 2">
            <a:extLst>
              <a:ext uri="{FF2B5EF4-FFF2-40B4-BE49-F238E27FC236}">
                <a16:creationId xmlns:a16="http://schemas.microsoft.com/office/drawing/2014/main" id="{09A0DAB5-44A9-41E1-BB49-AA54995FFD21}"/>
              </a:ext>
            </a:extLst>
          </p:cNvPr>
          <p:cNvSpPr>
            <a:spLocks noGrp="1"/>
          </p:cNvSpPr>
          <p:nvPr>
            <p:ph idx="18"/>
          </p:nvPr>
        </p:nvSpPr>
        <p:spPr>
          <a:xfrm>
            <a:off x="7233587" y="1561325"/>
            <a:ext cx="4206240" cy="586827"/>
          </a:xfrm>
        </p:spPr>
        <p:txBody>
          <a:bodyPr/>
          <a:lstStyle>
            <a:lvl1pPr marL="285750" indent="-285750">
              <a:spcBef>
                <a:spcPts val="0"/>
              </a:spcBef>
              <a:spcAft>
                <a:spcPts val="400"/>
              </a:spcAft>
              <a:buSzPct val="130000"/>
              <a:buFontTx/>
              <a:buBlip>
                <a:blip r:embed="rId6"/>
              </a:buBlip>
              <a:defRPr sz="1800">
                <a:solidFill>
                  <a:schemeClr val="bg1"/>
                </a:solidFill>
                <a:latin typeface="+mj-lt"/>
              </a:defRPr>
            </a:lvl1pPr>
            <a:lvl2pPr marL="266700" indent="0">
              <a:spcBef>
                <a:spcPts val="0"/>
              </a:spcBef>
              <a:spcAft>
                <a:spcPts val="0"/>
              </a:spcAft>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19" name="Espace réservé du texte 7">
            <a:extLst>
              <a:ext uri="{FF2B5EF4-FFF2-40B4-BE49-F238E27FC236}">
                <a16:creationId xmlns:a16="http://schemas.microsoft.com/office/drawing/2014/main" id="{61F165B7-1938-4EE3-8569-8D18A7DB2B3B}"/>
              </a:ext>
            </a:extLst>
          </p:cNvPr>
          <p:cNvSpPr>
            <a:spLocks noGrp="1"/>
          </p:cNvSpPr>
          <p:nvPr>
            <p:ph type="body" sz="quarter" idx="19" hasCustomPrompt="1"/>
          </p:nvPr>
        </p:nvSpPr>
        <p:spPr>
          <a:xfrm>
            <a:off x="6200504" y="1600196"/>
            <a:ext cx="956603" cy="757130"/>
          </a:xfrm>
        </p:spPr>
        <p:txBody>
          <a:bodyPr/>
          <a:lstStyle>
            <a:lvl1pPr algn="ctr">
              <a:defRPr sz="4800">
                <a:solidFill>
                  <a:schemeClr val="bg1"/>
                </a:solidFill>
                <a:latin typeface="+mj-lt"/>
              </a:defRPr>
            </a:lvl1pPr>
          </a:lstStyle>
          <a:p>
            <a:pPr lvl="0"/>
            <a:r>
              <a:rPr lang="fr-FR" dirty="0"/>
              <a:t>00</a:t>
            </a:r>
          </a:p>
        </p:txBody>
      </p:sp>
      <p:sp>
        <p:nvSpPr>
          <p:cNvPr id="20" name="Espace réservé du texte 7">
            <a:extLst>
              <a:ext uri="{FF2B5EF4-FFF2-40B4-BE49-F238E27FC236}">
                <a16:creationId xmlns:a16="http://schemas.microsoft.com/office/drawing/2014/main" id="{1E36CBE9-F149-4A5C-A9C9-0BC2671204F5}"/>
              </a:ext>
            </a:extLst>
          </p:cNvPr>
          <p:cNvSpPr>
            <a:spLocks noGrp="1"/>
          </p:cNvSpPr>
          <p:nvPr>
            <p:ph type="body" sz="quarter" idx="20" hasCustomPrompt="1"/>
          </p:nvPr>
        </p:nvSpPr>
        <p:spPr>
          <a:xfrm>
            <a:off x="6200504" y="2285054"/>
            <a:ext cx="956603" cy="535531"/>
          </a:xfrm>
        </p:spPr>
        <p:txBody>
          <a:bodyPr lIns="0" rIns="0"/>
          <a:lstStyle>
            <a:lvl1pPr algn="ctr">
              <a:defRPr sz="3200">
                <a:solidFill>
                  <a:schemeClr val="bg1"/>
                </a:solidFill>
                <a:latin typeface="+mn-lt"/>
              </a:defRPr>
            </a:lvl1pPr>
          </a:lstStyle>
          <a:p>
            <a:pPr lvl="0"/>
            <a:r>
              <a:rPr lang="fr-FR" dirty="0"/>
              <a:t>P0</a:t>
            </a:r>
          </a:p>
        </p:txBody>
      </p:sp>
      <p:sp>
        <p:nvSpPr>
          <p:cNvPr id="22" name="Espace réservé du contenu 2">
            <a:extLst>
              <a:ext uri="{FF2B5EF4-FFF2-40B4-BE49-F238E27FC236}">
                <a16:creationId xmlns:a16="http://schemas.microsoft.com/office/drawing/2014/main" id="{64DFE9F6-9EFD-4D91-AA4C-1C680513AA1C}"/>
              </a:ext>
            </a:extLst>
          </p:cNvPr>
          <p:cNvSpPr>
            <a:spLocks noGrp="1"/>
          </p:cNvSpPr>
          <p:nvPr>
            <p:ph idx="21"/>
          </p:nvPr>
        </p:nvSpPr>
        <p:spPr>
          <a:xfrm>
            <a:off x="7233587" y="3830642"/>
            <a:ext cx="4206240" cy="586827"/>
          </a:xfrm>
        </p:spPr>
        <p:txBody>
          <a:bodyPr/>
          <a:lstStyle>
            <a:lvl1pPr marL="285750" indent="-285750">
              <a:spcBef>
                <a:spcPts val="0"/>
              </a:spcBef>
              <a:spcAft>
                <a:spcPts val="400"/>
              </a:spcAft>
              <a:buSzPct val="130000"/>
              <a:buFontTx/>
              <a:buBlip>
                <a:blip r:embed="rId7"/>
              </a:buBlip>
              <a:defRPr sz="1800">
                <a:solidFill>
                  <a:schemeClr val="bg1"/>
                </a:solidFill>
                <a:latin typeface="+mj-lt"/>
              </a:defRPr>
            </a:lvl1pPr>
            <a:lvl2pPr marL="266700" indent="0">
              <a:spcBef>
                <a:spcPts val="0"/>
              </a:spcBef>
              <a:spcAft>
                <a:spcPts val="0"/>
              </a:spcAft>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23" name="Espace réservé du texte 7">
            <a:extLst>
              <a:ext uri="{FF2B5EF4-FFF2-40B4-BE49-F238E27FC236}">
                <a16:creationId xmlns:a16="http://schemas.microsoft.com/office/drawing/2014/main" id="{D9F88300-5943-4A82-95B3-CC6E3EDE26C7}"/>
              </a:ext>
            </a:extLst>
          </p:cNvPr>
          <p:cNvSpPr>
            <a:spLocks noGrp="1"/>
          </p:cNvSpPr>
          <p:nvPr>
            <p:ph type="body" sz="quarter" idx="22" hasCustomPrompt="1"/>
          </p:nvPr>
        </p:nvSpPr>
        <p:spPr>
          <a:xfrm>
            <a:off x="6200504" y="3869513"/>
            <a:ext cx="956603" cy="757130"/>
          </a:xfrm>
        </p:spPr>
        <p:txBody>
          <a:bodyPr/>
          <a:lstStyle>
            <a:lvl1pPr algn="ctr">
              <a:defRPr sz="4800">
                <a:solidFill>
                  <a:schemeClr val="bg1"/>
                </a:solidFill>
                <a:latin typeface="+mj-lt"/>
              </a:defRPr>
            </a:lvl1pPr>
          </a:lstStyle>
          <a:p>
            <a:pPr lvl="0"/>
            <a:r>
              <a:rPr lang="fr-FR" dirty="0"/>
              <a:t>00</a:t>
            </a:r>
          </a:p>
        </p:txBody>
      </p:sp>
      <p:sp>
        <p:nvSpPr>
          <p:cNvPr id="24" name="Espace réservé du texte 7">
            <a:extLst>
              <a:ext uri="{FF2B5EF4-FFF2-40B4-BE49-F238E27FC236}">
                <a16:creationId xmlns:a16="http://schemas.microsoft.com/office/drawing/2014/main" id="{B28B2B7B-D183-4F0A-8F8C-9F8AD0062F3F}"/>
              </a:ext>
            </a:extLst>
          </p:cNvPr>
          <p:cNvSpPr>
            <a:spLocks noGrp="1"/>
          </p:cNvSpPr>
          <p:nvPr>
            <p:ph type="body" sz="quarter" idx="23" hasCustomPrompt="1"/>
          </p:nvPr>
        </p:nvSpPr>
        <p:spPr>
          <a:xfrm>
            <a:off x="6200504" y="4554371"/>
            <a:ext cx="956603" cy="535531"/>
          </a:xfrm>
        </p:spPr>
        <p:txBody>
          <a:bodyPr lIns="0" rIns="0"/>
          <a:lstStyle>
            <a:lvl1pPr algn="ctr">
              <a:defRPr sz="3200">
                <a:solidFill>
                  <a:schemeClr val="bg1"/>
                </a:solidFill>
                <a:latin typeface="+mn-lt"/>
              </a:defRPr>
            </a:lvl1pPr>
          </a:lstStyle>
          <a:p>
            <a:pPr lvl="0"/>
            <a:r>
              <a:rPr lang="fr-FR" dirty="0"/>
              <a:t>P0</a:t>
            </a:r>
          </a:p>
        </p:txBody>
      </p:sp>
      <p:grpSp>
        <p:nvGrpSpPr>
          <p:cNvPr id="26" name="Groupe 25">
            <a:extLst>
              <a:ext uri="{FF2B5EF4-FFF2-40B4-BE49-F238E27FC236}">
                <a16:creationId xmlns:a16="http://schemas.microsoft.com/office/drawing/2014/main" id="{6D14D3AE-841A-4AA5-A139-FDDDA6B7166F}"/>
              </a:ext>
            </a:extLst>
          </p:cNvPr>
          <p:cNvGrpSpPr/>
          <p:nvPr userDrawn="1"/>
        </p:nvGrpSpPr>
        <p:grpSpPr>
          <a:xfrm>
            <a:off x="291114" y="6239937"/>
            <a:ext cx="1748534" cy="507426"/>
            <a:chOff x="293208" y="5919344"/>
            <a:chExt cx="2182706" cy="633423"/>
          </a:xfrm>
        </p:grpSpPr>
        <p:pic>
          <p:nvPicPr>
            <p:cNvPr id="27" name="Image 26">
              <a:extLst>
                <a:ext uri="{FF2B5EF4-FFF2-40B4-BE49-F238E27FC236}">
                  <a16:creationId xmlns:a16="http://schemas.microsoft.com/office/drawing/2014/main" id="{1EFCE732-1C3B-4893-802E-B5B05A923AE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93208" y="5984419"/>
              <a:ext cx="1230974" cy="563229"/>
            </a:xfrm>
            <a:prstGeom prst="rect">
              <a:avLst/>
            </a:prstGeom>
          </p:spPr>
        </p:pic>
        <p:pic>
          <p:nvPicPr>
            <p:cNvPr id="28" name="Image 27">
              <a:extLst>
                <a:ext uri="{FF2B5EF4-FFF2-40B4-BE49-F238E27FC236}">
                  <a16:creationId xmlns:a16="http://schemas.microsoft.com/office/drawing/2014/main" id="{4A62EC77-D12F-4CEA-B1F8-6370112043B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745493" y="5919344"/>
              <a:ext cx="730421" cy="633423"/>
            </a:xfrm>
            <a:prstGeom prst="rect">
              <a:avLst/>
            </a:prstGeom>
          </p:spPr>
        </p:pic>
      </p:grpSp>
    </p:spTree>
    <p:extLst>
      <p:ext uri="{BB962C8B-B14F-4D97-AF65-F5344CB8AC3E}">
        <p14:creationId xmlns:p14="http://schemas.microsoft.com/office/powerpoint/2010/main" val="1946210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02FB073-F871-4C68-BF1A-6C9E0A69E08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02" y="0"/>
            <a:ext cx="12189195" cy="6858000"/>
          </a:xfrm>
          <a:prstGeom prst="rect">
            <a:avLst/>
          </a:prstGeom>
        </p:spPr>
      </p:pic>
      <p:pic>
        <p:nvPicPr>
          <p:cNvPr id="30" name="Image 29">
            <a:extLst>
              <a:ext uri="{FF2B5EF4-FFF2-40B4-BE49-F238E27FC236}">
                <a16:creationId xmlns:a16="http://schemas.microsoft.com/office/drawing/2014/main" id="{ED9AC393-C746-4340-9364-D4BC6C4D7E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1406771" y="1561325"/>
            <a:ext cx="4206240" cy="586827"/>
          </a:xfrm>
        </p:spPr>
        <p:txBody>
          <a:bodyPr/>
          <a:lstStyle>
            <a:lvl1pPr marL="285750" indent="-285750">
              <a:spcBef>
                <a:spcPts val="0"/>
              </a:spcBef>
              <a:spcAft>
                <a:spcPts val="400"/>
              </a:spcAft>
              <a:buSzPct val="130000"/>
              <a:buFontTx/>
              <a:buBlip>
                <a:blip r:embed="rId4"/>
              </a:buBlip>
              <a:defRPr sz="1800">
                <a:solidFill>
                  <a:schemeClr val="bg1"/>
                </a:solidFill>
                <a:latin typeface="+mj-lt"/>
              </a:defRPr>
            </a:lvl1pPr>
            <a:lvl2pPr marL="266700" indent="0">
              <a:spcBef>
                <a:spcPts val="0"/>
              </a:spcBef>
              <a:spcAft>
                <a:spcPts val="0"/>
              </a:spcAft>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lvl1pPr>
              <a:defRPr>
                <a:solidFill>
                  <a:schemeClr val="bg1"/>
                </a:solidFill>
              </a:defRPr>
            </a:lvl1pPr>
          </a:lstStyle>
          <a:p>
            <a:r>
              <a:rPr lang="en-US"/>
              <a:t>Nuclear accident personnal protective measures     MSF OCP     version Draft March 2022</a:t>
            </a:r>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25999"/>
            <a:ext cx="12192000" cy="903700"/>
          </a:xfrm>
          <a:prstGeom prst="rect">
            <a:avLst/>
          </a:prstGeom>
          <a:noFill/>
        </p:spPr>
        <p:txBody>
          <a:bodyPr vert="horz" wrap="square" lIns="0" tIns="36000" rIns="0" bIns="36000" rtlCol="0" anchor="ctr">
            <a:spAutoFit/>
          </a:bodyPr>
          <a:lstStyle>
            <a:lvl1pPr algn="ctr">
              <a:defRPr sz="6000">
                <a:solidFill>
                  <a:schemeClr val="bg1"/>
                </a:solidFill>
              </a:defRPr>
            </a:lvl1pPr>
          </a:lstStyle>
          <a:p>
            <a:r>
              <a:rPr lang="fr-FR" dirty="0"/>
              <a:t>Sommaire</a:t>
            </a:r>
          </a:p>
        </p:txBody>
      </p:sp>
      <p:sp>
        <p:nvSpPr>
          <p:cNvPr id="8" name="Espace réservé du texte 7">
            <a:extLst>
              <a:ext uri="{FF2B5EF4-FFF2-40B4-BE49-F238E27FC236}">
                <a16:creationId xmlns:a16="http://schemas.microsoft.com/office/drawing/2014/main" id="{CE0E6E2E-6D7C-4EC3-ACBE-4AC85DD59AC9}"/>
              </a:ext>
            </a:extLst>
          </p:cNvPr>
          <p:cNvSpPr>
            <a:spLocks noGrp="1"/>
          </p:cNvSpPr>
          <p:nvPr>
            <p:ph type="body" sz="quarter" idx="13" hasCustomPrompt="1"/>
          </p:nvPr>
        </p:nvSpPr>
        <p:spPr>
          <a:xfrm>
            <a:off x="373688" y="1600196"/>
            <a:ext cx="956603" cy="757130"/>
          </a:xfrm>
        </p:spPr>
        <p:txBody>
          <a:bodyPr/>
          <a:lstStyle>
            <a:lvl1pPr algn="ctr">
              <a:defRPr sz="4800">
                <a:solidFill>
                  <a:schemeClr val="bg1"/>
                </a:solidFill>
                <a:latin typeface="+mj-lt"/>
              </a:defRPr>
            </a:lvl1pPr>
          </a:lstStyle>
          <a:p>
            <a:pPr lvl="0"/>
            <a:r>
              <a:rPr lang="fr-FR" dirty="0"/>
              <a:t>00</a:t>
            </a:r>
          </a:p>
        </p:txBody>
      </p:sp>
      <p:sp>
        <p:nvSpPr>
          <p:cNvPr id="11" name="Espace réservé du texte 7">
            <a:extLst>
              <a:ext uri="{FF2B5EF4-FFF2-40B4-BE49-F238E27FC236}">
                <a16:creationId xmlns:a16="http://schemas.microsoft.com/office/drawing/2014/main" id="{0117F191-C411-4BDA-A4D4-40D6AE537C26}"/>
              </a:ext>
            </a:extLst>
          </p:cNvPr>
          <p:cNvSpPr>
            <a:spLocks noGrp="1"/>
          </p:cNvSpPr>
          <p:nvPr>
            <p:ph type="body" sz="quarter" idx="14" hasCustomPrompt="1"/>
          </p:nvPr>
        </p:nvSpPr>
        <p:spPr>
          <a:xfrm>
            <a:off x="373688" y="2285054"/>
            <a:ext cx="956603" cy="535531"/>
          </a:xfrm>
        </p:spPr>
        <p:txBody>
          <a:bodyPr lIns="0" rIns="0"/>
          <a:lstStyle>
            <a:lvl1pPr algn="ctr">
              <a:defRPr sz="3200">
                <a:solidFill>
                  <a:schemeClr val="bg1"/>
                </a:solidFill>
                <a:latin typeface="+mn-lt"/>
              </a:defRPr>
            </a:lvl1pPr>
          </a:lstStyle>
          <a:p>
            <a:pPr lvl="0"/>
            <a:r>
              <a:rPr lang="fr-FR" dirty="0"/>
              <a:t>P0</a:t>
            </a:r>
          </a:p>
        </p:txBody>
      </p:sp>
      <p:cxnSp>
        <p:nvCxnSpPr>
          <p:cNvPr id="10" name="Connecteur droit 9">
            <a:extLst>
              <a:ext uri="{FF2B5EF4-FFF2-40B4-BE49-F238E27FC236}">
                <a16:creationId xmlns:a16="http://schemas.microsoft.com/office/drawing/2014/main" id="{6C83567F-95D0-41E9-A1BE-C9C741E6F00D}"/>
              </a:ext>
            </a:extLst>
          </p:cNvPr>
          <p:cNvCxnSpPr/>
          <p:nvPr userDrawn="1"/>
        </p:nvCxnSpPr>
        <p:spPr>
          <a:xfrm>
            <a:off x="483909" y="2284429"/>
            <a:ext cx="80127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Espace réservé du contenu 2">
            <a:extLst>
              <a:ext uri="{FF2B5EF4-FFF2-40B4-BE49-F238E27FC236}">
                <a16:creationId xmlns:a16="http://schemas.microsoft.com/office/drawing/2014/main" id="{B9F325FE-81E8-4CA2-AC92-CA16C07CCA52}"/>
              </a:ext>
            </a:extLst>
          </p:cNvPr>
          <p:cNvSpPr>
            <a:spLocks noGrp="1"/>
          </p:cNvSpPr>
          <p:nvPr>
            <p:ph idx="15"/>
          </p:nvPr>
        </p:nvSpPr>
        <p:spPr>
          <a:xfrm>
            <a:off x="1406771" y="3829400"/>
            <a:ext cx="4206240" cy="586827"/>
          </a:xfrm>
        </p:spPr>
        <p:txBody>
          <a:bodyPr/>
          <a:lstStyle>
            <a:lvl1pPr marL="285750" indent="-285750">
              <a:spcBef>
                <a:spcPts val="0"/>
              </a:spcBef>
              <a:spcAft>
                <a:spcPts val="400"/>
              </a:spcAft>
              <a:buSzPct val="130000"/>
              <a:buFontTx/>
              <a:buBlip>
                <a:blip r:embed="rId5"/>
              </a:buBlip>
              <a:defRPr sz="1800">
                <a:solidFill>
                  <a:schemeClr val="bg1"/>
                </a:solidFill>
                <a:latin typeface="+mj-lt"/>
              </a:defRPr>
            </a:lvl1pPr>
            <a:lvl2pPr marL="266700" indent="0">
              <a:spcBef>
                <a:spcPts val="0"/>
              </a:spcBef>
              <a:spcAft>
                <a:spcPts val="0"/>
              </a:spcAft>
              <a:buFontTx/>
              <a:buNone/>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15" name="Espace réservé du texte 7">
            <a:extLst>
              <a:ext uri="{FF2B5EF4-FFF2-40B4-BE49-F238E27FC236}">
                <a16:creationId xmlns:a16="http://schemas.microsoft.com/office/drawing/2014/main" id="{3AE26A7E-1087-486F-8C51-3871C0F5EBF0}"/>
              </a:ext>
            </a:extLst>
          </p:cNvPr>
          <p:cNvSpPr>
            <a:spLocks noGrp="1"/>
          </p:cNvSpPr>
          <p:nvPr>
            <p:ph type="body" sz="quarter" idx="16" hasCustomPrompt="1"/>
          </p:nvPr>
        </p:nvSpPr>
        <p:spPr>
          <a:xfrm>
            <a:off x="373688" y="3868271"/>
            <a:ext cx="956603" cy="757130"/>
          </a:xfrm>
        </p:spPr>
        <p:txBody>
          <a:bodyPr/>
          <a:lstStyle>
            <a:lvl1pPr algn="ctr">
              <a:defRPr sz="4800">
                <a:solidFill>
                  <a:schemeClr val="bg1"/>
                </a:solidFill>
                <a:latin typeface="+mj-lt"/>
              </a:defRPr>
            </a:lvl1pPr>
          </a:lstStyle>
          <a:p>
            <a:pPr lvl="0"/>
            <a:r>
              <a:rPr lang="fr-FR" dirty="0"/>
              <a:t>00</a:t>
            </a:r>
          </a:p>
        </p:txBody>
      </p:sp>
      <p:sp>
        <p:nvSpPr>
          <p:cNvPr id="16" name="Espace réservé du texte 7">
            <a:extLst>
              <a:ext uri="{FF2B5EF4-FFF2-40B4-BE49-F238E27FC236}">
                <a16:creationId xmlns:a16="http://schemas.microsoft.com/office/drawing/2014/main" id="{3994F1F0-B016-4D89-94DE-524CAB296EDE}"/>
              </a:ext>
            </a:extLst>
          </p:cNvPr>
          <p:cNvSpPr>
            <a:spLocks noGrp="1"/>
          </p:cNvSpPr>
          <p:nvPr>
            <p:ph type="body" sz="quarter" idx="17" hasCustomPrompt="1"/>
          </p:nvPr>
        </p:nvSpPr>
        <p:spPr>
          <a:xfrm>
            <a:off x="373688" y="4553129"/>
            <a:ext cx="956603" cy="535531"/>
          </a:xfrm>
        </p:spPr>
        <p:txBody>
          <a:bodyPr lIns="0" rIns="0"/>
          <a:lstStyle>
            <a:lvl1pPr algn="ctr">
              <a:defRPr sz="3200">
                <a:solidFill>
                  <a:schemeClr val="bg1"/>
                </a:solidFill>
                <a:latin typeface="+mn-lt"/>
              </a:defRPr>
            </a:lvl1pPr>
          </a:lstStyle>
          <a:p>
            <a:pPr lvl="0"/>
            <a:r>
              <a:rPr lang="fr-FR" dirty="0"/>
              <a:t>P0</a:t>
            </a:r>
          </a:p>
        </p:txBody>
      </p:sp>
      <p:cxnSp>
        <p:nvCxnSpPr>
          <p:cNvPr id="17" name="Connecteur droit 16">
            <a:extLst>
              <a:ext uri="{FF2B5EF4-FFF2-40B4-BE49-F238E27FC236}">
                <a16:creationId xmlns:a16="http://schemas.microsoft.com/office/drawing/2014/main" id="{0D059001-B0EF-4D60-9DF4-A5BF2AD3567F}"/>
              </a:ext>
            </a:extLst>
          </p:cNvPr>
          <p:cNvCxnSpPr/>
          <p:nvPr userDrawn="1"/>
        </p:nvCxnSpPr>
        <p:spPr>
          <a:xfrm>
            <a:off x="483909" y="4552504"/>
            <a:ext cx="80127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Espace réservé du contenu 2">
            <a:extLst>
              <a:ext uri="{FF2B5EF4-FFF2-40B4-BE49-F238E27FC236}">
                <a16:creationId xmlns:a16="http://schemas.microsoft.com/office/drawing/2014/main" id="{09A0DAB5-44A9-41E1-BB49-AA54995FFD21}"/>
              </a:ext>
            </a:extLst>
          </p:cNvPr>
          <p:cNvSpPr>
            <a:spLocks noGrp="1"/>
          </p:cNvSpPr>
          <p:nvPr>
            <p:ph idx="18"/>
          </p:nvPr>
        </p:nvSpPr>
        <p:spPr>
          <a:xfrm>
            <a:off x="7233587" y="1561325"/>
            <a:ext cx="4206240" cy="586827"/>
          </a:xfrm>
        </p:spPr>
        <p:txBody>
          <a:bodyPr/>
          <a:lstStyle>
            <a:lvl1pPr marL="285750" indent="-285750">
              <a:spcBef>
                <a:spcPts val="0"/>
              </a:spcBef>
              <a:spcAft>
                <a:spcPts val="400"/>
              </a:spcAft>
              <a:buSzPct val="130000"/>
              <a:buFontTx/>
              <a:buBlip>
                <a:blip r:embed="rId6"/>
              </a:buBlip>
              <a:defRPr sz="1800">
                <a:solidFill>
                  <a:schemeClr val="bg1"/>
                </a:solidFill>
                <a:latin typeface="+mj-lt"/>
              </a:defRPr>
            </a:lvl1pPr>
            <a:lvl2pPr marL="266700" indent="0">
              <a:spcBef>
                <a:spcPts val="0"/>
              </a:spcBef>
              <a:spcAft>
                <a:spcPts val="0"/>
              </a:spcAft>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19" name="Espace réservé du texte 7">
            <a:extLst>
              <a:ext uri="{FF2B5EF4-FFF2-40B4-BE49-F238E27FC236}">
                <a16:creationId xmlns:a16="http://schemas.microsoft.com/office/drawing/2014/main" id="{61F165B7-1938-4EE3-8569-8D18A7DB2B3B}"/>
              </a:ext>
            </a:extLst>
          </p:cNvPr>
          <p:cNvSpPr>
            <a:spLocks noGrp="1"/>
          </p:cNvSpPr>
          <p:nvPr>
            <p:ph type="body" sz="quarter" idx="19" hasCustomPrompt="1"/>
          </p:nvPr>
        </p:nvSpPr>
        <p:spPr>
          <a:xfrm>
            <a:off x="6200504" y="1600196"/>
            <a:ext cx="956603" cy="757130"/>
          </a:xfrm>
        </p:spPr>
        <p:txBody>
          <a:bodyPr/>
          <a:lstStyle>
            <a:lvl1pPr algn="ctr">
              <a:defRPr sz="4800">
                <a:solidFill>
                  <a:schemeClr val="bg1"/>
                </a:solidFill>
                <a:latin typeface="+mj-lt"/>
              </a:defRPr>
            </a:lvl1pPr>
          </a:lstStyle>
          <a:p>
            <a:pPr lvl="0"/>
            <a:r>
              <a:rPr lang="fr-FR" dirty="0"/>
              <a:t>00</a:t>
            </a:r>
          </a:p>
        </p:txBody>
      </p:sp>
      <p:sp>
        <p:nvSpPr>
          <p:cNvPr id="20" name="Espace réservé du texte 7">
            <a:extLst>
              <a:ext uri="{FF2B5EF4-FFF2-40B4-BE49-F238E27FC236}">
                <a16:creationId xmlns:a16="http://schemas.microsoft.com/office/drawing/2014/main" id="{1E36CBE9-F149-4A5C-A9C9-0BC2671204F5}"/>
              </a:ext>
            </a:extLst>
          </p:cNvPr>
          <p:cNvSpPr>
            <a:spLocks noGrp="1"/>
          </p:cNvSpPr>
          <p:nvPr>
            <p:ph type="body" sz="quarter" idx="20" hasCustomPrompt="1"/>
          </p:nvPr>
        </p:nvSpPr>
        <p:spPr>
          <a:xfrm>
            <a:off x="6200504" y="2285054"/>
            <a:ext cx="956603" cy="535531"/>
          </a:xfrm>
        </p:spPr>
        <p:txBody>
          <a:bodyPr lIns="0" rIns="0"/>
          <a:lstStyle>
            <a:lvl1pPr algn="ctr">
              <a:defRPr sz="3200">
                <a:solidFill>
                  <a:schemeClr val="bg1"/>
                </a:solidFill>
                <a:latin typeface="+mn-lt"/>
              </a:defRPr>
            </a:lvl1pPr>
          </a:lstStyle>
          <a:p>
            <a:pPr lvl="0"/>
            <a:r>
              <a:rPr lang="fr-FR" dirty="0"/>
              <a:t>P0</a:t>
            </a:r>
          </a:p>
        </p:txBody>
      </p:sp>
      <p:cxnSp>
        <p:nvCxnSpPr>
          <p:cNvPr id="21" name="Connecteur droit 20">
            <a:extLst>
              <a:ext uri="{FF2B5EF4-FFF2-40B4-BE49-F238E27FC236}">
                <a16:creationId xmlns:a16="http://schemas.microsoft.com/office/drawing/2014/main" id="{1EA38300-19F2-4AE3-9C4D-049778FA43B3}"/>
              </a:ext>
            </a:extLst>
          </p:cNvPr>
          <p:cNvCxnSpPr/>
          <p:nvPr userDrawn="1"/>
        </p:nvCxnSpPr>
        <p:spPr>
          <a:xfrm>
            <a:off x="6310725" y="2284429"/>
            <a:ext cx="80127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Espace réservé du contenu 2">
            <a:extLst>
              <a:ext uri="{FF2B5EF4-FFF2-40B4-BE49-F238E27FC236}">
                <a16:creationId xmlns:a16="http://schemas.microsoft.com/office/drawing/2014/main" id="{64DFE9F6-9EFD-4D91-AA4C-1C680513AA1C}"/>
              </a:ext>
            </a:extLst>
          </p:cNvPr>
          <p:cNvSpPr>
            <a:spLocks noGrp="1"/>
          </p:cNvSpPr>
          <p:nvPr>
            <p:ph idx="21"/>
          </p:nvPr>
        </p:nvSpPr>
        <p:spPr>
          <a:xfrm>
            <a:off x="7233587" y="3830642"/>
            <a:ext cx="4206240" cy="586827"/>
          </a:xfrm>
        </p:spPr>
        <p:txBody>
          <a:bodyPr/>
          <a:lstStyle>
            <a:lvl1pPr marL="285750" indent="-285750">
              <a:spcBef>
                <a:spcPts val="0"/>
              </a:spcBef>
              <a:spcAft>
                <a:spcPts val="400"/>
              </a:spcAft>
              <a:buSzPct val="130000"/>
              <a:buFontTx/>
              <a:buBlip>
                <a:blip r:embed="rId7"/>
              </a:buBlip>
              <a:defRPr sz="1800">
                <a:solidFill>
                  <a:schemeClr val="bg1"/>
                </a:solidFill>
                <a:latin typeface="+mj-lt"/>
              </a:defRPr>
            </a:lvl1pPr>
            <a:lvl2pPr marL="266700" indent="0">
              <a:spcBef>
                <a:spcPts val="0"/>
              </a:spcBef>
              <a:spcAft>
                <a:spcPts val="0"/>
              </a:spcAft>
              <a:defRPr sz="1400">
                <a:solidFill>
                  <a:schemeClr val="bg1"/>
                </a:solidFill>
              </a:defRPr>
            </a:lvl2pPr>
            <a:lvl3pPr marL="0" indent="0">
              <a:buNone/>
              <a:defRPr/>
            </a:lvl3pPr>
            <a:lvl4pPr marL="268288" indent="3175">
              <a:defRPr/>
            </a:lvl4pPr>
          </a:lstStyle>
          <a:p>
            <a:pPr lvl="0"/>
            <a:r>
              <a:rPr lang="fr-FR"/>
              <a:t>Modifiez les styles du texte du masque</a:t>
            </a:r>
          </a:p>
          <a:p>
            <a:pPr lvl="1"/>
            <a:r>
              <a:rPr lang="fr-FR"/>
              <a:t>Deuxième niveau</a:t>
            </a:r>
          </a:p>
        </p:txBody>
      </p:sp>
      <p:sp>
        <p:nvSpPr>
          <p:cNvPr id="23" name="Espace réservé du texte 7">
            <a:extLst>
              <a:ext uri="{FF2B5EF4-FFF2-40B4-BE49-F238E27FC236}">
                <a16:creationId xmlns:a16="http://schemas.microsoft.com/office/drawing/2014/main" id="{D9F88300-5943-4A82-95B3-CC6E3EDE26C7}"/>
              </a:ext>
            </a:extLst>
          </p:cNvPr>
          <p:cNvSpPr>
            <a:spLocks noGrp="1"/>
          </p:cNvSpPr>
          <p:nvPr>
            <p:ph type="body" sz="quarter" idx="22" hasCustomPrompt="1"/>
          </p:nvPr>
        </p:nvSpPr>
        <p:spPr>
          <a:xfrm>
            <a:off x="6200504" y="3869513"/>
            <a:ext cx="956603" cy="757130"/>
          </a:xfrm>
        </p:spPr>
        <p:txBody>
          <a:bodyPr/>
          <a:lstStyle>
            <a:lvl1pPr algn="ctr">
              <a:defRPr sz="4800">
                <a:solidFill>
                  <a:schemeClr val="bg1"/>
                </a:solidFill>
                <a:latin typeface="+mj-lt"/>
              </a:defRPr>
            </a:lvl1pPr>
          </a:lstStyle>
          <a:p>
            <a:pPr lvl="0"/>
            <a:r>
              <a:rPr lang="fr-FR" dirty="0"/>
              <a:t>00</a:t>
            </a:r>
          </a:p>
        </p:txBody>
      </p:sp>
      <p:sp>
        <p:nvSpPr>
          <p:cNvPr id="24" name="Espace réservé du texte 7">
            <a:extLst>
              <a:ext uri="{FF2B5EF4-FFF2-40B4-BE49-F238E27FC236}">
                <a16:creationId xmlns:a16="http://schemas.microsoft.com/office/drawing/2014/main" id="{B28B2B7B-D183-4F0A-8F8C-9F8AD0062F3F}"/>
              </a:ext>
            </a:extLst>
          </p:cNvPr>
          <p:cNvSpPr>
            <a:spLocks noGrp="1"/>
          </p:cNvSpPr>
          <p:nvPr>
            <p:ph type="body" sz="quarter" idx="23" hasCustomPrompt="1"/>
          </p:nvPr>
        </p:nvSpPr>
        <p:spPr>
          <a:xfrm>
            <a:off x="6200504" y="4554371"/>
            <a:ext cx="956603" cy="535531"/>
          </a:xfrm>
        </p:spPr>
        <p:txBody>
          <a:bodyPr lIns="0" rIns="0"/>
          <a:lstStyle>
            <a:lvl1pPr algn="ctr">
              <a:defRPr sz="3200">
                <a:solidFill>
                  <a:schemeClr val="bg1"/>
                </a:solidFill>
                <a:latin typeface="+mn-lt"/>
              </a:defRPr>
            </a:lvl1pPr>
          </a:lstStyle>
          <a:p>
            <a:pPr lvl="0"/>
            <a:r>
              <a:rPr lang="fr-FR" dirty="0"/>
              <a:t>P0</a:t>
            </a:r>
          </a:p>
        </p:txBody>
      </p:sp>
      <p:cxnSp>
        <p:nvCxnSpPr>
          <p:cNvPr id="25" name="Connecteur droit 24">
            <a:extLst>
              <a:ext uri="{FF2B5EF4-FFF2-40B4-BE49-F238E27FC236}">
                <a16:creationId xmlns:a16="http://schemas.microsoft.com/office/drawing/2014/main" id="{AA8F8B82-DC85-45BC-823A-CEB4278B65AD}"/>
              </a:ext>
            </a:extLst>
          </p:cNvPr>
          <p:cNvCxnSpPr/>
          <p:nvPr userDrawn="1"/>
        </p:nvCxnSpPr>
        <p:spPr>
          <a:xfrm>
            <a:off x="6310725" y="4553746"/>
            <a:ext cx="80127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Groupe 25">
            <a:extLst>
              <a:ext uri="{FF2B5EF4-FFF2-40B4-BE49-F238E27FC236}">
                <a16:creationId xmlns:a16="http://schemas.microsoft.com/office/drawing/2014/main" id="{6D14D3AE-841A-4AA5-A139-FDDDA6B7166F}"/>
              </a:ext>
            </a:extLst>
          </p:cNvPr>
          <p:cNvGrpSpPr/>
          <p:nvPr userDrawn="1"/>
        </p:nvGrpSpPr>
        <p:grpSpPr>
          <a:xfrm>
            <a:off x="293208" y="6220800"/>
            <a:ext cx="1748534" cy="507426"/>
            <a:chOff x="293208" y="5919344"/>
            <a:chExt cx="2182706" cy="633423"/>
          </a:xfrm>
        </p:grpSpPr>
        <p:pic>
          <p:nvPicPr>
            <p:cNvPr id="27" name="Image 26">
              <a:extLst>
                <a:ext uri="{FF2B5EF4-FFF2-40B4-BE49-F238E27FC236}">
                  <a16:creationId xmlns:a16="http://schemas.microsoft.com/office/drawing/2014/main" id="{1EFCE732-1C3B-4893-802E-B5B05A923AE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93208" y="5984419"/>
              <a:ext cx="1230974" cy="563229"/>
            </a:xfrm>
            <a:prstGeom prst="rect">
              <a:avLst/>
            </a:prstGeom>
          </p:spPr>
        </p:pic>
        <p:pic>
          <p:nvPicPr>
            <p:cNvPr id="28" name="Image 27">
              <a:extLst>
                <a:ext uri="{FF2B5EF4-FFF2-40B4-BE49-F238E27FC236}">
                  <a16:creationId xmlns:a16="http://schemas.microsoft.com/office/drawing/2014/main" id="{4A62EC77-D12F-4CEA-B1F8-6370112043B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745493" y="5919344"/>
              <a:ext cx="730421" cy="633423"/>
            </a:xfrm>
            <a:prstGeom prst="rect">
              <a:avLst/>
            </a:prstGeom>
          </p:spPr>
        </p:pic>
      </p:gr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lvl1pPr>
              <a:defRPr>
                <a:solidFill>
                  <a:srgbClr val="0085BD"/>
                </a:solidFill>
              </a:defRPr>
            </a:lvl1pPr>
          </a:lstStyle>
          <a:p>
            <a:fld id="{0F90A797-E979-4357-8754-B8C081F6BB77}" type="slidenum">
              <a:rPr lang="fr-FR" smtClean="0"/>
              <a:pPr/>
              <a:t>‹N°›</a:t>
            </a:fld>
            <a:endParaRPr lang="fr-FR" dirty="0"/>
          </a:p>
        </p:txBody>
      </p:sp>
    </p:spTree>
    <p:extLst>
      <p:ext uri="{BB962C8B-B14F-4D97-AF65-F5344CB8AC3E}">
        <p14:creationId xmlns:p14="http://schemas.microsoft.com/office/powerpoint/2010/main" val="134242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 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AC541D8-92DD-45CA-AC59-C6D88EE419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5"/>
            <a:ext cx="641726" cy="705056"/>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4pPr marL="268288" indent="3175">
              <a:defRPr/>
            </a:lvl4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0B0D4"/>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Tree>
    <p:extLst>
      <p:ext uri="{BB962C8B-B14F-4D97-AF65-F5344CB8AC3E}">
        <p14:creationId xmlns:p14="http://schemas.microsoft.com/office/powerpoint/2010/main" val="359829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02 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8974CF4-CA27-4854-8A56-58284D67D6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1pPr>
              <a:defRPr>
                <a:solidFill>
                  <a:srgbClr val="1076A6"/>
                </a:solidFill>
              </a:defRPr>
            </a:lvl1pPr>
            <a:lvl3pPr marL="271463" indent="-271463">
              <a:buFontTx/>
              <a:buBlip>
                <a:blip r:embed="rId3"/>
              </a:buBlip>
              <a:defRPr>
                <a:solidFill>
                  <a:srgbClr val="1076A6"/>
                </a:solidFill>
              </a:defRPr>
            </a:lvl3pPr>
            <a:lvl4pPr marL="268288" indent="3175">
              <a:defRPr/>
            </a:lvl4pPr>
            <a:lvl5pPr>
              <a:buClr>
                <a:srgbClr val="1076A6"/>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076A6"/>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grpSp>
        <p:nvGrpSpPr>
          <p:cNvPr id="8" name="Groupe 7">
            <a:extLst>
              <a:ext uri="{FF2B5EF4-FFF2-40B4-BE49-F238E27FC236}">
                <a16:creationId xmlns:a16="http://schemas.microsoft.com/office/drawing/2014/main" id="{8E8ACCC4-24E6-44D4-BA9F-AE3C54DD3070}"/>
              </a:ext>
            </a:extLst>
          </p:cNvPr>
          <p:cNvGrpSpPr/>
          <p:nvPr userDrawn="1"/>
        </p:nvGrpSpPr>
        <p:grpSpPr>
          <a:xfrm>
            <a:off x="1334374" y="6155705"/>
            <a:ext cx="794964" cy="596675"/>
            <a:chOff x="2259321" y="4011558"/>
            <a:chExt cx="794964" cy="596675"/>
          </a:xfrm>
        </p:grpSpPr>
        <p:sp>
          <p:nvSpPr>
            <p:cNvPr id="9" name="Rectangle 8">
              <a:extLst>
                <a:ext uri="{FF2B5EF4-FFF2-40B4-BE49-F238E27FC236}">
                  <a16:creationId xmlns:a16="http://schemas.microsoft.com/office/drawing/2014/main" id="{942C9A41-FBF5-49DF-B7B3-70CEA69C8389}"/>
                </a:ext>
              </a:extLst>
            </p:cNvPr>
            <p:cNvSpPr/>
            <p:nvPr userDrawn="1"/>
          </p:nvSpPr>
          <p:spPr>
            <a:xfrm>
              <a:off x="2259321" y="4011558"/>
              <a:ext cx="794964" cy="584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B5A5E7D6-E7AB-416F-AF79-59ECA9F48172}"/>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2384261" y="4023526"/>
              <a:ext cx="580333" cy="584707"/>
            </a:xfrm>
            <a:prstGeom prst="rect">
              <a:avLst/>
            </a:prstGeom>
          </p:spPr>
        </p:pic>
      </p:grpSp>
    </p:spTree>
    <p:extLst>
      <p:ext uri="{BB962C8B-B14F-4D97-AF65-F5344CB8AC3E}">
        <p14:creationId xmlns:p14="http://schemas.microsoft.com/office/powerpoint/2010/main" val="60621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3 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B941984B-C41F-48DC-A89E-2FA0A18FA4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1pPr>
              <a:defRPr>
                <a:solidFill>
                  <a:srgbClr val="F39D47"/>
                </a:solidFill>
              </a:defRPr>
            </a:lvl1pPr>
            <a:lvl3pPr marL="271463" indent="-271463">
              <a:buFontTx/>
              <a:buBlip>
                <a:blip r:embed="rId3"/>
              </a:buBlip>
              <a:defRPr>
                <a:solidFill>
                  <a:srgbClr val="F39D47"/>
                </a:solidFill>
              </a:defRPr>
            </a:lvl3pPr>
            <a:lvl4pPr marL="268288" indent="3175">
              <a:defRPr/>
            </a:lvl4pPr>
            <a:lvl5pPr>
              <a:buClr>
                <a:srgbClr val="F39D47"/>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39D47"/>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grpSp>
        <p:nvGrpSpPr>
          <p:cNvPr id="8" name="Groupe 7">
            <a:extLst>
              <a:ext uri="{FF2B5EF4-FFF2-40B4-BE49-F238E27FC236}">
                <a16:creationId xmlns:a16="http://schemas.microsoft.com/office/drawing/2014/main" id="{C7232D64-B6F0-407C-B469-279B56767027}"/>
              </a:ext>
            </a:extLst>
          </p:cNvPr>
          <p:cNvGrpSpPr/>
          <p:nvPr userDrawn="1"/>
        </p:nvGrpSpPr>
        <p:grpSpPr>
          <a:xfrm>
            <a:off x="1334374" y="6155705"/>
            <a:ext cx="794964" cy="596675"/>
            <a:chOff x="2259321" y="4011558"/>
            <a:chExt cx="794964" cy="596675"/>
          </a:xfrm>
        </p:grpSpPr>
        <p:sp>
          <p:nvSpPr>
            <p:cNvPr id="9" name="Rectangle 8">
              <a:extLst>
                <a:ext uri="{FF2B5EF4-FFF2-40B4-BE49-F238E27FC236}">
                  <a16:creationId xmlns:a16="http://schemas.microsoft.com/office/drawing/2014/main" id="{1B8B4A91-413B-4607-B1B3-CF15DA9ABE0C}"/>
                </a:ext>
              </a:extLst>
            </p:cNvPr>
            <p:cNvSpPr/>
            <p:nvPr userDrawn="1"/>
          </p:nvSpPr>
          <p:spPr>
            <a:xfrm>
              <a:off x="2259321" y="4011558"/>
              <a:ext cx="794964" cy="584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29FE2A5E-DB95-43A7-8854-FF9AFA88CB9F}"/>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2384261" y="4023526"/>
              <a:ext cx="580333" cy="584707"/>
            </a:xfrm>
            <a:prstGeom prst="rect">
              <a:avLst/>
            </a:prstGeom>
          </p:spPr>
        </p:pic>
      </p:grpSp>
    </p:spTree>
    <p:extLst>
      <p:ext uri="{BB962C8B-B14F-4D97-AF65-F5344CB8AC3E}">
        <p14:creationId xmlns:p14="http://schemas.microsoft.com/office/powerpoint/2010/main" val="377900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4 Titre et conten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F29650D0-BD02-4A83-BAE7-2FBE4FE407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1pPr>
              <a:defRPr>
                <a:solidFill>
                  <a:srgbClr val="BBB70D"/>
                </a:solidFill>
              </a:defRPr>
            </a:lvl1pPr>
            <a:lvl3pPr marL="271463" indent="-271463">
              <a:buFontTx/>
              <a:buBlip>
                <a:blip r:embed="rId3"/>
              </a:buBlip>
              <a:defRPr>
                <a:solidFill>
                  <a:srgbClr val="BBB70D"/>
                </a:solidFill>
              </a:defRPr>
            </a:lvl3pPr>
            <a:lvl4pPr marL="268288" indent="3175">
              <a:defRPr/>
            </a:lvl4pPr>
            <a:lvl5pPr>
              <a:buClr>
                <a:srgbClr val="BBB70D"/>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BBB70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Tree>
    <p:extLst>
      <p:ext uri="{BB962C8B-B14F-4D97-AF65-F5344CB8AC3E}">
        <p14:creationId xmlns:p14="http://schemas.microsoft.com/office/powerpoint/2010/main" val="14698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5 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37672D2-D6D5-48FE-800F-90D1BB22EF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1pPr>
              <a:defRPr>
                <a:solidFill>
                  <a:srgbClr val="F55151"/>
                </a:solidFill>
              </a:defRPr>
            </a:lvl1pPr>
            <a:lvl3pPr marL="271463" indent="-271463">
              <a:buFontTx/>
              <a:buBlip>
                <a:blip r:embed="rId3"/>
              </a:buBlip>
              <a:defRPr>
                <a:solidFill>
                  <a:srgbClr val="F55151"/>
                </a:solidFill>
              </a:defRPr>
            </a:lvl3pPr>
            <a:lvl4pPr marL="268288" indent="3175">
              <a:defRPr/>
            </a:lvl4pPr>
            <a:lvl5pPr>
              <a:buClr>
                <a:srgbClr val="F55151"/>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55151"/>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grpSp>
        <p:nvGrpSpPr>
          <p:cNvPr id="8" name="Groupe 7">
            <a:extLst>
              <a:ext uri="{FF2B5EF4-FFF2-40B4-BE49-F238E27FC236}">
                <a16:creationId xmlns:a16="http://schemas.microsoft.com/office/drawing/2014/main" id="{92A9F87F-6AE7-4036-8F9F-E8FF37E85156}"/>
              </a:ext>
            </a:extLst>
          </p:cNvPr>
          <p:cNvGrpSpPr/>
          <p:nvPr userDrawn="1"/>
        </p:nvGrpSpPr>
        <p:grpSpPr>
          <a:xfrm>
            <a:off x="1334374" y="6155705"/>
            <a:ext cx="794964" cy="596675"/>
            <a:chOff x="2259321" y="4011558"/>
            <a:chExt cx="794964" cy="596675"/>
          </a:xfrm>
        </p:grpSpPr>
        <p:sp>
          <p:nvSpPr>
            <p:cNvPr id="9" name="Rectangle 8">
              <a:extLst>
                <a:ext uri="{FF2B5EF4-FFF2-40B4-BE49-F238E27FC236}">
                  <a16:creationId xmlns:a16="http://schemas.microsoft.com/office/drawing/2014/main" id="{83663971-A4BF-4DF9-8379-AE85293D0B5F}"/>
                </a:ext>
              </a:extLst>
            </p:cNvPr>
            <p:cNvSpPr/>
            <p:nvPr userDrawn="1"/>
          </p:nvSpPr>
          <p:spPr>
            <a:xfrm>
              <a:off x="2259321" y="4011558"/>
              <a:ext cx="794964" cy="584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C1679565-3DD0-4F88-A135-A5B8FD12DC66}"/>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2384261" y="4023526"/>
              <a:ext cx="580333" cy="584707"/>
            </a:xfrm>
            <a:prstGeom prst="rect">
              <a:avLst/>
            </a:prstGeom>
          </p:spPr>
        </p:pic>
      </p:grpSp>
    </p:spTree>
    <p:extLst>
      <p:ext uri="{BB962C8B-B14F-4D97-AF65-F5344CB8AC3E}">
        <p14:creationId xmlns:p14="http://schemas.microsoft.com/office/powerpoint/2010/main" val="262161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6 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847CDA7-1E92-41B4-9509-19B20D73AF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1pPr>
              <a:defRPr>
                <a:solidFill>
                  <a:srgbClr val="17B1B9"/>
                </a:solidFill>
              </a:defRPr>
            </a:lvl1pPr>
            <a:lvl3pPr marL="271463" indent="-271463">
              <a:buFontTx/>
              <a:buBlip>
                <a:blip r:embed="rId3"/>
              </a:buBlip>
              <a:defRPr>
                <a:solidFill>
                  <a:srgbClr val="17B1B9"/>
                </a:solidFill>
              </a:defRPr>
            </a:lvl3pPr>
            <a:lvl4pPr marL="268288" indent="3175">
              <a:defRPr/>
            </a:lvl4pPr>
            <a:lvl5pPr>
              <a:buClr>
                <a:srgbClr val="17B1B9"/>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7B1B9"/>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grpSp>
        <p:nvGrpSpPr>
          <p:cNvPr id="8" name="Groupe 7">
            <a:extLst>
              <a:ext uri="{FF2B5EF4-FFF2-40B4-BE49-F238E27FC236}">
                <a16:creationId xmlns:a16="http://schemas.microsoft.com/office/drawing/2014/main" id="{2D5342E4-EE9D-4687-AEAB-A87AB26AD6F2}"/>
              </a:ext>
            </a:extLst>
          </p:cNvPr>
          <p:cNvGrpSpPr/>
          <p:nvPr userDrawn="1"/>
        </p:nvGrpSpPr>
        <p:grpSpPr>
          <a:xfrm>
            <a:off x="1334374" y="6155705"/>
            <a:ext cx="794964" cy="596675"/>
            <a:chOff x="2259321" y="4011558"/>
            <a:chExt cx="794964" cy="596675"/>
          </a:xfrm>
        </p:grpSpPr>
        <p:sp>
          <p:nvSpPr>
            <p:cNvPr id="9" name="Rectangle 8">
              <a:extLst>
                <a:ext uri="{FF2B5EF4-FFF2-40B4-BE49-F238E27FC236}">
                  <a16:creationId xmlns:a16="http://schemas.microsoft.com/office/drawing/2014/main" id="{BA192F8B-3A4C-4280-BE65-5D2777F2B2EB}"/>
                </a:ext>
              </a:extLst>
            </p:cNvPr>
            <p:cNvSpPr/>
            <p:nvPr userDrawn="1"/>
          </p:nvSpPr>
          <p:spPr>
            <a:xfrm>
              <a:off x="2259321" y="4011558"/>
              <a:ext cx="794964" cy="584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2D5675AC-2052-4A21-B818-9D78CF9B0C03}"/>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2384261" y="4023526"/>
              <a:ext cx="580333" cy="584707"/>
            </a:xfrm>
            <a:prstGeom prst="rect">
              <a:avLst/>
            </a:prstGeom>
          </p:spPr>
        </p:pic>
      </p:grpSp>
    </p:spTree>
    <p:extLst>
      <p:ext uri="{BB962C8B-B14F-4D97-AF65-F5344CB8AC3E}">
        <p14:creationId xmlns:p14="http://schemas.microsoft.com/office/powerpoint/2010/main" val="210159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7 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31EDBE1-1728-4EB0-A071-03B5B9AE0D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3"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1pPr>
              <a:defRPr>
                <a:solidFill>
                  <a:srgbClr val="0A4C6A"/>
                </a:solidFill>
              </a:defRPr>
            </a:lvl1pPr>
            <a:lvl3pPr marL="271463" indent="-271463">
              <a:buFontTx/>
              <a:buBlip>
                <a:blip r:embed="rId3"/>
              </a:buBlip>
              <a:defRPr>
                <a:solidFill>
                  <a:srgbClr val="0A4C6A"/>
                </a:solidFill>
              </a:defRPr>
            </a:lvl3pPr>
            <a:lvl4pPr marL="268288" indent="3175">
              <a:defRPr/>
            </a:lvl4pPr>
            <a:lvl5pPr>
              <a:buClr>
                <a:srgbClr val="0A4C6A"/>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A4C6A"/>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grpSp>
        <p:nvGrpSpPr>
          <p:cNvPr id="8" name="Groupe 7">
            <a:extLst>
              <a:ext uri="{FF2B5EF4-FFF2-40B4-BE49-F238E27FC236}">
                <a16:creationId xmlns:a16="http://schemas.microsoft.com/office/drawing/2014/main" id="{30B4C080-3E50-45E8-B779-164A64C9EC77}"/>
              </a:ext>
            </a:extLst>
          </p:cNvPr>
          <p:cNvGrpSpPr/>
          <p:nvPr userDrawn="1"/>
        </p:nvGrpSpPr>
        <p:grpSpPr>
          <a:xfrm>
            <a:off x="1334374" y="6155705"/>
            <a:ext cx="794964" cy="596675"/>
            <a:chOff x="2259321" y="4011558"/>
            <a:chExt cx="794964" cy="596675"/>
          </a:xfrm>
        </p:grpSpPr>
        <p:sp>
          <p:nvSpPr>
            <p:cNvPr id="9" name="Rectangle 8">
              <a:extLst>
                <a:ext uri="{FF2B5EF4-FFF2-40B4-BE49-F238E27FC236}">
                  <a16:creationId xmlns:a16="http://schemas.microsoft.com/office/drawing/2014/main" id="{99CE16BA-8C50-4122-BAED-C6C4E8C12067}"/>
                </a:ext>
              </a:extLst>
            </p:cNvPr>
            <p:cNvSpPr/>
            <p:nvPr userDrawn="1"/>
          </p:nvSpPr>
          <p:spPr>
            <a:xfrm>
              <a:off x="2259321" y="4011558"/>
              <a:ext cx="794964" cy="584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D120C8EB-E023-459D-BBE5-5D4DF49A5F0E}"/>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2384261" y="4023526"/>
              <a:ext cx="580333" cy="584707"/>
            </a:xfrm>
            <a:prstGeom prst="rect">
              <a:avLst/>
            </a:prstGeom>
          </p:spPr>
        </p:pic>
      </p:grpSp>
    </p:spTree>
    <p:extLst>
      <p:ext uri="{BB962C8B-B14F-4D97-AF65-F5344CB8AC3E}">
        <p14:creationId xmlns:p14="http://schemas.microsoft.com/office/powerpoint/2010/main" val="302713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 08 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57CED70-D12D-439C-BE04-40038D1826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7"/>
            <a:ext cx="641723" cy="705050"/>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159864"/>
          </a:xfrm>
        </p:spPr>
        <p:txBody>
          <a:bodyPr rIns="0">
            <a:normAutofit/>
          </a:bodyPr>
          <a:lstStyle>
            <a:lvl1pPr>
              <a:defRPr>
                <a:solidFill>
                  <a:srgbClr val="13AD7D"/>
                </a:solidFill>
              </a:defRPr>
            </a:lvl1pPr>
            <a:lvl3pPr marL="271463" indent="-271463">
              <a:buFontTx/>
              <a:buBlip>
                <a:blip r:embed="rId3"/>
              </a:buBlip>
              <a:defRPr>
                <a:solidFill>
                  <a:srgbClr val="13AD7D"/>
                </a:solidFill>
              </a:defRPr>
            </a:lvl3pPr>
            <a:lvl4pPr marL="268288" indent="3175">
              <a:defRPr/>
            </a:lvl4pPr>
            <a:lvl5pPr>
              <a:buClr>
                <a:srgbClr val="13AD7D"/>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3AD7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grpSp>
        <p:nvGrpSpPr>
          <p:cNvPr id="8" name="Groupe 7">
            <a:extLst>
              <a:ext uri="{FF2B5EF4-FFF2-40B4-BE49-F238E27FC236}">
                <a16:creationId xmlns:a16="http://schemas.microsoft.com/office/drawing/2014/main" id="{651CC8E6-3D7D-4E8A-A927-23E7693233F7}"/>
              </a:ext>
            </a:extLst>
          </p:cNvPr>
          <p:cNvGrpSpPr/>
          <p:nvPr userDrawn="1"/>
        </p:nvGrpSpPr>
        <p:grpSpPr>
          <a:xfrm>
            <a:off x="1334374" y="6155705"/>
            <a:ext cx="794964" cy="596675"/>
            <a:chOff x="2259321" y="4011558"/>
            <a:chExt cx="794964" cy="596675"/>
          </a:xfrm>
        </p:grpSpPr>
        <p:sp>
          <p:nvSpPr>
            <p:cNvPr id="9" name="Rectangle 8">
              <a:extLst>
                <a:ext uri="{FF2B5EF4-FFF2-40B4-BE49-F238E27FC236}">
                  <a16:creationId xmlns:a16="http://schemas.microsoft.com/office/drawing/2014/main" id="{7DA46384-34F7-4020-B8D5-EF1B7391A490}"/>
                </a:ext>
              </a:extLst>
            </p:cNvPr>
            <p:cNvSpPr/>
            <p:nvPr userDrawn="1"/>
          </p:nvSpPr>
          <p:spPr>
            <a:xfrm>
              <a:off x="2259321" y="4011558"/>
              <a:ext cx="794964" cy="584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58B4C9CC-C787-40E8-AE1E-6E9EF42EF7E7}"/>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2384261" y="4023526"/>
              <a:ext cx="580333" cy="584707"/>
            </a:xfrm>
            <a:prstGeom prst="rect">
              <a:avLst/>
            </a:prstGeom>
          </p:spPr>
        </p:pic>
      </p:grpSp>
    </p:spTree>
    <p:extLst>
      <p:ext uri="{BB962C8B-B14F-4D97-AF65-F5344CB8AC3E}">
        <p14:creationId xmlns:p14="http://schemas.microsoft.com/office/powerpoint/2010/main" val="2873108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5A10538A-321F-4A2D-8A37-6287C5AC1FE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5"/>
            <a:ext cx="641726" cy="705056"/>
          </a:xfrm>
          <a:prstGeom prst="rect">
            <a:avLst/>
          </a:prstGeom>
        </p:spPr>
      </p:pic>
      <p:sp>
        <p:nvSpPr>
          <p:cNvPr id="13" name="Ellipse 12">
            <a:extLst>
              <a:ext uri="{FF2B5EF4-FFF2-40B4-BE49-F238E27FC236}">
                <a16:creationId xmlns:a16="http://schemas.microsoft.com/office/drawing/2014/main" id="{64986663-2A26-4DE7-A3BD-ED98EA88F4CD}"/>
              </a:ext>
            </a:extLst>
          </p:cNvPr>
          <p:cNvSpPr/>
          <p:nvPr userDrawn="1"/>
        </p:nvSpPr>
        <p:spPr>
          <a:xfrm>
            <a:off x="11623250" y="6501600"/>
            <a:ext cx="242413" cy="242413"/>
          </a:xfrm>
          <a:prstGeom prst="ellipse">
            <a:avLst/>
          </a:prstGeom>
          <a:solidFill>
            <a:srgbClr val="00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0B0D4"/>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306661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4B59B983-5886-4E22-8FF6-1F343AB603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solidFill>
                  <a:srgbClr val="1076A6"/>
                </a:solidFill>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076A6"/>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139586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3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10FBB778-D827-40D8-A9E4-87B8449658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solidFill>
                  <a:srgbClr val="F39D47"/>
                </a:solidFill>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39D47"/>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3724336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A9D6EC42-CBDE-4BFE-A11D-F3C10E39C7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solidFill>
                  <a:srgbClr val="BBB70D"/>
                </a:solidFill>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BBB70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656782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5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FA3561B-4B1E-48C5-A7B7-D1CEDE4CB0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solidFill>
                  <a:srgbClr val="F55151"/>
                </a:solidFill>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55151"/>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697273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281BBA5-5536-4E48-8803-F0007305AE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solidFill>
                  <a:srgbClr val="17B1B9"/>
                </a:solidFill>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7B1B9"/>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171016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7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B644213-AD36-491F-AB81-5A140733DB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3"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solidFill>
                  <a:srgbClr val="0A4C6A"/>
                </a:solidFill>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A4C6A"/>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94118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 Graphiqu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5016009-8401-4DB4-84B0-D669023B9E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7"/>
            <a:ext cx="641723" cy="705050"/>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hasCustomPrompt="1"/>
          </p:nvPr>
        </p:nvSpPr>
        <p:spPr>
          <a:xfrm>
            <a:off x="703729" y="662400"/>
            <a:ext cx="11242914" cy="590931"/>
          </a:xfrm>
        </p:spPr>
        <p:txBody>
          <a:bodyPr rIns="0">
            <a:normAutofit/>
          </a:bodyPr>
          <a:lstStyle>
            <a:lvl1pPr>
              <a:defRPr>
                <a:solidFill>
                  <a:srgbClr val="13AD7D"/>
                </a:solidFill>
              </a:defRPr>
            </a:lvl1pPr>
            <a:lvl4pPr marL="268288" indent="3175">
              <a:defRPr/>
            </a:lvl4pPr>
          </a:lstStyle>
          <a:p>
            <a:pPr lvl="0"/>
            <a:r>
              <a:rPr lang="fr-FR" dirty="0"/>
              <a:t>Titre du graphique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3AD7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4" name="Espace réservé du graphique 3">
            <a:extLst>
              <a:ext uri="{FF2B5EF4-FFF2-40B4-BE49-F238E27FC236}">
                <a16:creationId xmlns:a16="http://schemas.microsoft.com/office/drawing/2014/main" id="{1C5739F3-759D-47F5-AE34-916A35089F1E}"/>
              </a:ext>
            </a:extLst>
          </p:cNvPr>
          <p:cNvSpPr>
            <a:spLocks noGrp="1"/>
          </p:cNvSpPr>
          <p:nvPr>
            <p:ph type="chart" sz="quarter" idx="13"/>
          </p:nvPr>
        </p:nvSpPr>
        <p:spPr>
          <a:xfrm>
            <a:off x="703263" y="1654175"/>
            <a:ext cx="5092700" cy="4114800"/>
          </a:xfrm>
        </p:spPr>
        <p:txBody>
          <a:bodyPr/>
          <a:lstStyle/>
          <a:p>
            <a:r>
              <a:rPr lang="fr-FR"/>
              <a:t>Cliquez sur l'icône pour ajouter un graphique</a:t>
            </a:r>
          </a:p>
        </p:txBody>
      </p:sp>
      <p:sp>
        <p:nvSpPr>
          <p:cNvPr id="9" name="Espace réservé du graphique 3">
            <a:extLst>
              <a:ext uri="{FF2B5EF4-FFF2-40B4-BE49-F238E27FC236}">
                <a16:creationId xmlns:a16="http://schemas.microsoft.com/office/drawing/2014/main" id="{CF4F3B4E-61C2-4BAE-A080-DA94BE41A2BA}"/>
              </a:ext>
            </a:extLst>
          </p:cNvPr>
          <p:cNvSpPr>
            <a:spLocks noGrp="1"/>
          </p:cNvSpPr>
          <p:nvPr>
            <p:ph type="chart" sz="quarter" idx="14"/>
          </p:nvPr>
        </p:nvSpPr>
        <p:spPr>
          <a:xfrm>
            <a:off x="6126629" y="1654175"/>
            <a:ext cx="5092700" cy="4114800"/>
          </a:xfrm>
        </p:spPr>
        <p:txBody>
          <a:bodyPr/>
          <a:lstStyle/>
          <a:p>
            <a:r>
              <a:rPr lang="fr-FR"/>
              <a:t>Cliquez sur l'icône pour ajouter un graphique</a:t>
            </a:r>
          </a:p>
        </p:txBody>
      </p:sp>
    </p:spTree>
    <p:extLst>
      <p:ext uri="{BB962C8B-B14F-4D97-AF65-F5344CB8AC3E}">
        <p14:creationId xmlns:p14="http://schemas.microsoft.com/office/powerpoint/2010/main" val="205519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1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A029D26-E14E-4493-ACDF-39E5848E83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5"/>
            <a:ext cx="641726" cy="705056"/>
          </a:xfrm>
          <a:prstGeom prst="rect">
            <a:avLst/>
          </a:prstGeom>
        </p:spPr>
      </p:pic>
      <p:sp>
        <p:nvSpPr>
          <p:cNvPr id="13" name="Ellipse 12">
            <a:extLst>
              <a:ext uri="{FF2B5EF4-FFF2-40B4-BE49-F238E27FC236}">
                <a16:creationId xmlns:a16="http://schemas.microsoft.com/office/drawing/2014/main" id="{64986663-2A26-4DE7-A3BD-ED98EA88F4CD}"/>
              </a:ext>
            </a:extLst>
          </p:cNvPr>
          <p:cNvSpPr/>
          <p:nvPr userDrawn="1"/>
        </p:nvSpPr>
        <p:spPr>
          <a:xfrm>
            <a:off x="11623250" y="6501600"/>
            <a:ext cx="242413" cy="242413"/>
          </a:xfrm>
          <a:prstGeom prst="ellipse">
            <a:avLst/>
          </a:prstGeom>
          <a:solidFill>
            <a:srgbClr val="00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0B0D4"/>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00B0D4"/>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135596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4271BD43-75D3-48D8-9B7B-271F4F05B0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076A6"/>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076A6"/>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1076A6"/>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177226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3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7FC2C4C1-C46D-4BC3-A19D-01CA99D2CB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39D47"/>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39D47"/>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F39D47"/>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183159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4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55FBEBD-F89C-4C6B-8E46-1E9A20E4F7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BBB70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BBB70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BBB70D"/>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82021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5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4A0C6C8B-F384-4966-819B-CC854C5C11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55151"/>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55151"/>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F55151"/>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35643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627F9B3-F5B2-4D2F-9E25-B411848188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7B1B9"/>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7B1B9"/>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17B1B9"/>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1958442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410A274-C042-4B5F-94A4-23F32F81AF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3"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0A4C6A"/>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A4C6A"/>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0A4C6A"/>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2878287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8 visuel + légend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3B6D978E-5DF5-4F95-B32C-896D5FBAC9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7"/>
            <a:ext cx="641723" cy="705050"/>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3AD7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3AD7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7246938" cy="4541946"/>
          </a:xfrm>
        </p:spPr>
        <p:txBody>
          <a:bodyPr/>
          <a:lstStyle/>
          <a:p>
            <a:r>
              <a:rPr lang="fr-FR"/>
              <a:t>Cliquez sur l'icône pour ajouter une image</a:t>
            </a:r>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7427116" y="2300740"/>
            <a:ext cx="4381500" cy="2753859"/>
          </a:xfrm>
          <a:prstGeom prst="roundRect">
            <a:avLst>
              <a:gd name="adj" fmla="val 2576"/>
            </a:avLst>
          </a:prstGeom>
          <a:solidFill>
            <a:srgbClr val="13AD7D"/>
          </a:solidFill>
        </p:spPr>
        <p:txBody>
          <a:bodyPr lIns="144000" tIns="144000" rIns="144000" bIns="144000" anchor="ctr" anchorCtr="0">
            <a:noAutofit/>
          </a:bodyPr>
          <a:lstStyle>
            <a:lvl1pPr>
              <a:defRPr sz="280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2146847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1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4182C3CF-E24D-4D4C-8821-FA077C03EE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5"/>
            <a:ext cx="641726" cy="705056"/>
          </a:xfrm>
          <a:prstGeom prst="rect">
            <a:avLst/>
          </a:prstGeom>
        </p:spPr>
      </p:pic>
      <p:sp>
        <p:nvSpPr>
          <p:cNvPr id="13" name="Ellipse 12">
            <a:extLst>
              <a:ext uri="{FF2B5EF4-FFF2-40B4-BE49-F238E27FC236}">
                <a16:creationId xmlns:a16="http://schemas.microsoft.com/office/drawing/2014/main" id="{64986663-2A26-4DE7-A3BD-ED98EA88F4CD}"/>
              </a:ext>
            </a:extLst>
          </p:cNvPr>
          <p:cNvSpPr/>
          <p:nvPr userDrawn="1"/>
        </p:nvSpPr>
        <p:spPr>
          <a:xfrm>
            <a:off x="11623250" y="6501600"/>
            <a:ext cx="242413" cy="242413"/>
          </a:xfrm>
          <a:prstGeom prst="ellipse">
            <a:avLst/>
          </a:prstGeom>
          <a:solidFill>
            <a:srgbClr val="00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0B0D4"/>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00B0D4"/>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00B0D4"/>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00B0D4"/>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00B0D4"/>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00B0D4"/>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00B0D4"/>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latin typeface="+mj-lt"/>
              </a:defRPr>
            </a:lvl1pPr>
          </a:lstStyle>
          <a:p>
            <a:pPr lvl="0"/>
            <a:r>
              <a:rPr lang="fr-FR"/>
              <a:t>Modifiez les styles du texte du masque</a:t>
            </a:r>
          </a:p>
        </p:txBody>
      </p:sp>
    </p:spTree>
    <p:extLst>
      <p:ext uri="{BB962C8B-B14F-4D97-AF65-F5344CB8AC3E}">
        <p14:creationId xmlns:p14="http://schemas.microsoft.com/office/powerpoint/2010/main" val="213130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05485AA9-87AB-4041-974C-3692BF3E9C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076A6"/>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076A6"/>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1076A6"/>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1076A6"/>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1076A6"/>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1076A6"/>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1076A6"/>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1076A6"/>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solidFill>
                  <a:srgbClr val="1076A6"/>
                </a:solidFill>
                <a:latin typeface="+mj-lt"/>
              </a:defRPr>
            </a:lvl1pPr>
          </a:lstStyle>
          <a:p>
            <a:pPr lvl="0"/>
            <a:r>
              <a:rPr lang="fr-FR"/>
              <a:t>Modifiez les styles du texte du masque</a:t>
            </a:r>
          </a:p>
        </p:txBody>
      </p:sp>
    </p:spTree>
    <p:extLst>
      <p:ext uri="{BB962C8B-B14F-4D97-AF65-F5344CB8AC3E}">
        <p14:creationId xmlns:p14="http://schemas.microsoft.com/office/powerpoint/2010/main" val="69648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3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1D235899-889A-4296-A19A-6598565F62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39D47"/>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39D47"/>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F39D47"/>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F39D47"/>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F39D47"/>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F39D47"/>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F39D47"/>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F39D47"/>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solidFill>
                  <a:srgbClr val="F39D47"/>
                </a:solidFill>
                <a:latin typeface="+mj-lt"/>
              </a:defRPr>
            </a:lvl1pPr>
          </a:lstStyle>
          <a:p>
            <a:pPr lvl="0"/>
            <a:r>
              <a:rPr lang="fr-FR"/>
              <a:t>Modifiez les styles du texte du masque</a:t>
            </a:r>
          </a:p>
        </p:txBody>
      </p:sp>
    </p:spTree>
    <p:extLst>
      <p:ext uri="{BB962C8B-B14F-4D97-AF65-F5344CB8AC3E}">
        <p14:creationId xmlns:p14="http://schemas.microsoft.com/office/powerpoint/2010/main" val="212611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4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B00FBF5D-75FE-45DC-AE64-54D3A5AF7C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BBB70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BBB70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BBB70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BBB70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BBB70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BBB70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BBB70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BBB70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solidFill>
                  <a:srgbClr val="BBB70D"/>
                </a:solidFill>
                <a:latin typeface="+mj-lt"/>
              </a:defRPr>
            </a:lvl1pPr>
          </a:lstStyle>
          <a:p>
            <a:pPr lvl="0"/>
            <a:r>
              <a:rPr lang="fr-FR"/>
              <a:t>Modifiez les styles du texte du masque</a:t>
            </a:r>
          </a:p>
        </p:txBody>
      </p:sp>
    </p:spTree>
    <p:extLst>
      <p:ext uri="{BB962C8B-B14F-4D97-AF65-F5344CB8AC3E}">
        <p14:creationId xmlns:p14="http://schemas.microsoft.com/office/powerpoint/2010/main" val="192820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5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573B3C7C-2A33-4947-B79E-B86EBF97B6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55151"/>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55151"/>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F55151"/>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F55151"/>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F55151"/>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F55151"/>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F55151"/>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F55151"/>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solidFill>
                  <a:srgbClr val="F55151"/>
                </a:solidFill>
                <a:latin typeface="+mj-lt"/>
              </a:defRPr>
            </a:lvl1pPr>
          </a:lstStyle>
          <a:p>
            <a:pPr lvl="0"/>
            <a:r>
              <a:rPr lang="fr-FR"/>
              <a:t>Modifiez les styles du texte du masque</a:t>
            </a:r>
          </a:p>
        </p:txBody>
      </p:sp>
    </p:spTree>
    <p:extLst>
      <p:ext uri="{BB962C8B-B14F-4D97-AF65-F5344CB8AC3E}">
        <p14:creationId xmlns:p14="http://schemas.microsoft.com/office/powerpoint/2010/main" val="146641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6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B4F6C03F-C07D-4DA5-AF7B-A2C86B922F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7B1B9"/>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7B1B9"/>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17B1B9"/>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17B1B9"/>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17B1B9"/>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17B1B9"/>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17B1B9"/>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17B1B9"/>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solidFill>
                  <a:srgbClr val="17B1B9"/>
                </a:solidFill>
                <a:latin typeface="+mj-lt"/>
              </a:defRPr>
            </a:lvl1pPr>
          </a:lstStyle>
          <a:p>
            <a:pPr lvl="0"/>
            <a:r>
              <a:rPr lang="fr-FR"/>
              <a:t>Modifiez les styles du texte du masque</a:t>
            </a:r>
          </a:p>
        </p:txBody>
      </p:sp>
    </p:spTree>
    <p:extLst>
      <p:ext uri="{BB962C8B-B14F-4D97-AF65-F5344CB8AC3E}">
        <p14:creationId xmlns:p14="http://schemas.microsoft.com/office/powerpoint/2010/main" val="340632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7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A40EE941-A7E0-4FE9-8DE8-F96474436B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3"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0A4C6A"/>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A4C6A"/>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0A4C6A"/>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0A4C6A"/>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0A4C6A"/>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0A4C6A"/>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0A4C6A"/>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0A4C6A"/>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solidFill>
                  <a:srgbClr val="0A4C6A"/>
                </a:solidFill>
                <a:latin typeface="+mj-lt"/>
              </a:defRPr>
            </a:lvl1pPr>
          </a:lstStyle>
          <a:p>
            <a:pPr lvl="0"/>
            <a:r>
              <a:rPr lang="fr-FR"/>
              <a:t>Modifiez les styles du texte du masque</a:t>
            </a:r>
          </a:p>
        </p:txBody>
      </p:sp>
    </p:spTree>
    <p:extLst>
      <p:ext uri="{BB962C8B-B14F-4D97-AF65-F5344CB8AC3E}">
        <p14:creationId xmlns:p14="http://schemas.microsoft.com/office/powerpoint/2010/main" val="3537694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8 mosaique + légend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75B40F3-05BB-49AF-845F-FBC0767CD6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7"/>
            <a:ext cx="641723" cy="705050"/>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3AD7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3AD7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2788771" cy="1686033"/>
          </a:xfrm>
        </p:spPr>
        <p:txBody>
          <a:bodyPr>
            <a:normAutofit/>
          </a:bodyPr>
          <a:lstStyle>
            <a:lvl1pPr>
              <a:defRPr sz="2800"/>
            </a:lvl1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AE1E1BE4-69F7-4BAD-9C5E-621FB4A31BC4}"/>
              </a:ext>
            </a:extLst>
          </p:cNvPr>
          <p:cNvSpPr>
            <a:spLocks noGrp="1"/>
          </p:cNvSpPr>
          <p:nvPr>
            <p:ph type="body" sz="quarter" idx="14"/>
          </p:nvPr>
        </p:nvSpPr>
        <p:spPr>
          <a:xfrm>
            <a:off x="830729" y="3046833"/>
            <a:ext cx="2788771" cy="365126"/>
          </a:xfrm>
          <a:prstGeom prst="roundRect">
            <a:avLst>
              <a:gd name="adj" fmla="val 2576"/>
            </a:avLst>
          </a:prstGeom>
          <a:solidFill>
            <a:srgbClr val="13AD7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4" name="Espace réservé pour une image  7">
            <a:extLst>
              <a:ext uri="{FF2B5EF4-FFF2-40B4-BE49-F238E27FC236}">
                <a16:creationId xmlns:a16="http://schemas.microsoft.com/office/drawing/2014/main" id="{3BA9A8BB-73E3-4FCE-939E-F0D359F60371}"/>
              </a:ext>
            </a:extLst>
          </p:cNvPr>
          <p:cNvSpPr>
            <a:spLocks noGrp="1"/>
          </p:cNvSpPr>
          <p:nvPr>
            <p:ph type="pic" sz="quarter" idx="15"/>
          </p:nvPr>
        </p:nvSpPr>
        <p:spPr>
          <a:xfrm>
            <a:off x="830729" y="3643153"/>
            <a:ext cx="2788771" cy="1686033"/>
          </a:xfrm>
        </p:spPr>
        <p:txBody>
          <a:bodyPr>
            <a:normAutofit/>
          </a:bodyPr>
          <a:lstStyle>
            <a:lvl1pPr>
              <a:defRPr sz="2800"/>
            </a:lvl1pPr>
          </a:lstStyle>
          <a:p>
            <a:r>
              <a:rPr lang="fr-FR"/>
              <a:t>Cliquez sur l'icône pour ajouter une image</a:t>
            </a:r>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29186"/>
            <a:ext cx="2788771" cy="365126"/>
          </a:xfrm>
          <a:prstGeom prst="roundRect">
            <a:avLst>
              <a:gd name="adj" fmla="val 2576"/>
            </a:avLst>
          </a:prstGeom>
          <a:solidFill>
            <a:srgbClr val="13AD7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3866029" y="1360800"/>
            <a:ext cx="2788771" cy="1686033"/>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3866029" y="3046833"/>
            <a:ext cx="2788771" cy="365126"/>
          </a:xfrm>
          <a:prstGeom prst="roundRect">
            <a:avLst>
              <a:gd name="adj" fmla="val 2576"/>
            </a:avLst>
          </a:prstGeom>
          <a:solidFill>
            <a:srgbClr val="13AD7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18" name="Espace réservé pour une image  7">
            <a:extLst>
              <a:ext uri="{FF2B5EF4-FFF2-40B4-BE49-F238E27FC236}">
                <a16:creationId xmlns:a16="http://schemas.microsoft.com/office/drawing/2014/main" id="{2E7B310A-CE52-44FF-A210-A109E149AFD6}"/>
              </a:ext>
            </a:extLst>
          </p:cNvPr>
          <p:cNvSpPr>
            <a:spLocks noGrp="1"/>
          </p:cNvSpPr>
          <p:nvPr>
            <p:ph type="pic" sz="quarter" idx="19"/>
          </p:nvPr>
        </p:nvSpPr>
        <p:spPr>
          <a:xfrm>
            <a:off x="3866029" y="3643153"/>
            <a:ext cx="2788771" cy="1686033"/>
          </a:xfrm>
        </p:spPr>
        <p:txBody>
          <a:bodyPr>
            <a:normAutofit/>
          </a:bodyPr>
          <a:lstStyle>
            <a:lvl1pPr>
              <a:defRPr sz="2800"/>
            </a:lvl1pPr>
          </a:lstStyle>
          <a:p>
            <a:r>
              <a:rPr lang="fr-FR"/>
              <a:t>Cliquez sur l'icône pour ajouter une image</a:t>
            </a:r>
          </a:p>
        </p:txBody>
      </p:sp>
      <p:sp>
        <p:nvSpPr>
          <p:cNvPr id="19" name="Espace réservé du texte 9">
            <a:extLst>
              <a:ext uri="{FF2B5EF4-FFF2-40B4-BE49-F238E27FC236}">
                <a16:creationId xmlns:a16="http://schemas.microsoft.com/office/drawing/2014/main" id="{FC328AFF-4FF3-46CD-B40D-BA48D1F19472}"/>
              </a:ext>
            </a:extLst>
          </p:cNvPr>
          <p:cNvSpPr>
            <a:spLocks noGrp="1"/>
          </p:cNvSpPr>
          <p:nvPr>
            <p:ph type="body" sz="quarter" idx="20"/>
          </p:nvPr>
        </p:nvSpPr>
        <p:spPr>
          <a:xfrm>
            <a:off x="3866029" y="5329186"/>
            <a:ext cx="2788771" cy="365126"/>
          </a:xfrm>
          <a:prstGeom prst="roundRect">
            <a:avLst>
              <a:gd name="adj" fmla="val 2576"/>
            </a:avLst>
          </a:prstGeom>
          <a:solidFill>
            <a:srgbClr val="13AD7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0" name="Espace réservé pour une image  7">
            <a:extLst>
              <a:ext uri="{FF2B5EF4-FFF2-40B4-BE49-F238E27FC236}">
                <a16:creationId xmlns:a16="http://schemas.microsoft.com/office/drawing/2014/main" id="{522B5457-0507-4B33-8B72-DABF26FD1BD2}"/>
              </a:ext>
            </a:extLst>
          </p:cNvPr>
          <p:cNvSpPr>
            <a:spLocks noGrp="1"/>
          </p:cNvSpPr>
          <p:nvPr>
            <p:ph type="pic" sz="quarter" idx="21"/>
          </p:nvPr>
        </p:nvSpPr>
        <p:spPr>
          <a:xfrm>
            <a:off x="6901329" y="1360800"/>
            <a:ext cx="2788771" cy="1686033"/>
          </a:xfrm>
        </p:spPr>
        <p:txBody>
          <a:bodyPr>
            <a:normAutofit/>
          </a:bodyPr>
          <a:lstStyle>
            <a:lvl1pPr>
              <a:defRPr sz="2800"/>
            </a:lvl1pPr>
          </a:lstStyle>
          <a:p>
            <a:r>
              <a:rPr lang="fr-FR"/>
              <a:t>Cliquez sur l'icône pour ajouter une image</a:t>
            </a:r>
          </a:p>
        </p:txBody>
      </p:sp>
      <p:sp>
        <p:nvSpPr>
          <p:cNvPr id="21" name="Espace réservé du texte 9">
            <a:extLst>
              <a:ext uri="{FF2B5EF4-FFF2-40B4-BE49-F238E27FC236}">
                <a16:creationId xmlns:a16="http://schemas.microsoft.com/office/drawing/2014/main" id="{7510EDCA-B361-45EA-A9DB-4339F0E6A100}"/>
              </a:ext>
            </a:extLst>
          </p:cNvPr>
          <p:cNvSpPr>
            <a:spLocks noGrp="1"/>
          </p:cNvSpPr>
          <p:nvPr>
            <p:ph type="body" sz="quarter" idx="22"/>
          </p:nvPr>
        </p:nvSpPr>
        <p:spPr>
          <a:xfrm>
            <a:off x="6901329" y="3046833"/>
            <a:ext cx="2788771" cy="365126"/>
          </a:xfrm>
          <a:prstGeom prst="roundRect">
            <a:avLst>
              <a:gd name="adj" fmla="val 2576"/>
            </a:avLst>
          </a:prstGeom>
          <a:solidFill>
            <a:srgbClr val="13AD7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22" name="Espace réservé pour une image  7">
            <a:extLst>
              <a:ext uri="{FF2B5EF4-FFF2-40B4-BE49-F238E27FC236}">
                <a16:creationId xmlns:a16="http://schemas.microsoft.com/office/drawing/2014/main" id="{20108886-756D-4C4A-9E9C-0340B0B29876}"/>
              </a:ext>
            </a:extLst>
          </p:cNvPr>
          <p:cNvSpPr>
            <a:spLocks noGrp="1"/>
          </p:cNvSpPr>
          <p:nvPr>
            <p:ph type="pic" sz="quarter" idx="23"/>
          </p:nvPr>
        </p:nvSpPr>
        <p:spPr>
          <a:xfrm>
            <a:off x="6901329" y="3643153"/>
            <a:ext cx="2788771" cy="1686033"/>
          </a:xfrm>
        </p:spPr>
        <p:txBody>
          <a:bodyPr>
            <a:normAutofit/>
          </a:bodyPr>
          <a:lstStyle>
            <a:lvl1pPr>
              <a:defRPr sz="2800"/>
            </a:lvl1pPr>
          </a:lstStyle>
          <a:p>
            <a:r>
              <a:rPr lang="fr-FR"/>
              <a:t>Cliquez sur l'icône pour ajouter une image</a:t>
            </a:r>
          </a:p>
        </p:txBody>
      </p:sp>
      <p:sp>
        <p:nvSpPr>
          <p:cNvPr id="23" name="Espace réservé du texte 9">
            <a:extLst>
              <a:ext uri="{FF2B5EF4-FFF2-40B4-BE49-F238E27FC236}">
                <a16:creationId xmlns:a16="http://schemas.microsoft.com/office/drawing/2014/main" id="{48D67DDB-70E6-4038-9A1C-AEDA5652F5F6}"/>
              </a:ext>
            </a:extLst>
          </p:cNvPr>
          <p:cNvSpPr>
            <a:spLocks noGrp="1"/>
          </p:cNvSpPr>
          <p:nvPr>
            <p:ph type="body" sz="quarter" idx="24"/>
          </p:nvPr>
        </p:nvSpPr>
        <p:spPr>
          <a:xfrm>
            <a:off x="6901329" y="5329186"/>
            <a:ext cx="2788771" cy="365126"/>
          </a:xfrm>
          <a:prstGeom prst="roundRect">
            <a:avLst>
              <a:gd name="adj" fmla="val 2576"/>
            </a:avLst>
          </a:prstGeom>
          <a:solidFill>
            <a:srgbClr val="13AD7D"/>
          </a:solidFill>
        </p:spPr>
        <p:txBody>
          <a:bodyPr lIns="144000" tIns="144000" rIns="144000" bIns="144000" anchor="ctr" anchorCtr="0">
            <a:noAutofit/>
          </a:bodyPr>
          <a:lstStyle>
            <a:lvl1pPr>
              <a:lnSpc>
                <a:spcPct val="70000"/>
              </a:lnSpc>
              <a:spcBef>
                <a:spcPts val="0"/>
              </a:spcBef>
              <a:defRPr sz="1600">
                <a:solidFill>
                  <a:schemeClr val="bg1"/>
                </a:solidFill>
              </a:defRPr>
            </a:lvl1pPr>
          </a:lstStyle>
          <a:p>
            <a:pPr lvl="0"/>
            <a:r>
              <a:rPr lang="fr-FR"/>
              <a:t>Modifiez les styles du texte du masque</a:t>
            </a:r>
          </a:p>
        </p:txBody>
      </p:sp>
      <p:sp>
        <p:nvSpPr>
          <p:cNvPr id="4" name="Espace réservé du texte 3">
            <a:extLst>
              <a:ext uri="{FF2B5EF4-FFF2-40B4-BE49-F238E27FC236}">
                <a16:creationId xmlns:a16="http://schemas.microsoft.com/office/drawing/2014/main" id="{DF1112EF-64AB-477D-8CC7-18A3309031E7}"/>
              </a:ext>
            </a:extLst>
          </p:cNvPr>
          <p:cNvSpPr>
            <a:spLocks noGrp="1"/>
          </p:cNvSpPr>
          <p:nvPr>
            <p:ph type="body" sz="quarter" idx="25"/>
          </p:nvPr>
        </p:nvSpPr>
        <p:spPr>
          <a:xfrm>
            <a:off x="9835630" y="5140611"/>
            <a:ext cx="2066043" cy="600164"/>
          </a:xfrm>
        </p:spPr>
        <p:txBody>
          <a:bodyPr bIns="0" anchor="b" anchorCtr="0"/>
          <a:lstStyle>
            <a:lvl1pPr>
              <a:lnSpc>
                <a:spcPct val="100000"/>
              </a:lnSpc>
              <a:defRPr sz="1800">
                <a:solidFill>
                  <a:srgbClr val="13AD7D"/>
                </a:solidFill>
                <a:latin typeface="+mj-lt"/>
              </a:defRPr>
            </a:lvl1pPr>
          </a:lstStyle>
          <a:p>
            <a:pPr lvl="0"/>
            <a:r>
              <a:rPr lang="fr-FR"/>
              <a:t>Modifiez les styles du texte du masque</a:t>
            </a:r>
          </a:p>
        </p:txBody>
      </p:sp>
    </p:spTree>
    <p:extLst>
      <p:ext uri="{BB962C8B-B14F-4D97-AF65-F5344CB8AC3E}">
        <p14:creationId xmlns:p14="http://schemas.microsoft.com/office/powerpoint/2010/main" val="384679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311DB7C-75B9-4500-BEF4-244D4A747B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5"/>
            <a:ext cx="641726" cy="705056"/>
          </a:xfrm>
          <a:prstGeom prst="rect">
            <a:avLst/>
          </a:prstGeom>
        </p:spPr>
      </p:pic>
      <p:sp>
        <p:nvSpPr>
          <p:cNvPr id="13" name="Ellipse 12">
            <a:extLst>
              <a:ext uri="{FF2B5EF4-FFF2-40B4-BE49-F238E27FC236}">
                <a16:creationId xmlns:a16="http://schemas.microsoft.com/office/drawing/2014/main" id="{64986663-2A26-4DE7-A3BD-ED98EA88F4CD}"/>
              </a:ext>
            </a:extLst>
          </p:cNvPr>
          <p:cNvSpPr/>
          <p:nvPr userDrawn="1"/>
        </p:nvSpPr>
        <p:spPr>
          <a:xfrm>
            <a:off x="11623250" y="6501600"/>
            <a:ext cx="242413" cy="242413"/>
          </a:xfrm>
          <a:prstGeom prst="ellipse">
            <a:avLst/>
          </a:prstGeom>
          <a:solidFill>
            <a:srgbClr val="00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0B0D4"/>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353714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BCE58D17-829F-4466-92DF-B0B942E482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1pPr>
              <a:defRPr>
                <a:solidFill>
                  <a:srgbClr val="1076A6"/>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076A6"/>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327097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3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FDBE6F22-0840-4AF6-9499-2D3E9F0A7D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1pPr>
              <a:defRPr>
                <a:solidFill>
                  <a:srgbClr val="F39D47"/>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39D47"/>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373254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AAC92C6-3C74-40E6-921E-ABB0564A77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1pPr>
              <a:defRPr>
                <a:solidFill>
                  <a:srgbClr val="BBB70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BBB70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210713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5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71AFF07A-6313-482D-B117-54401F9528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1pPr>
              <a:defRPr>
                <a:solidFill>
                  <a:srgbClr val="F55151"/>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55151"/>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256481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DCB0DAC-E6D4-4B4D-BBB7-8475C368AC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1pPr>
              <a:defRPr>
                <a:solidFill>
                  <a:srgbClr val="17B1B9"/>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7B1B9"/>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178234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7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397EF8E0-F360-4BCA-8769-570CD7D477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3"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1pPr>
              <a:defRPr>
                <a:solidFill>
                  <a:srgbClr val="0A4C6A"/>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A4C6A"/>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365113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58 Visuel seu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AEFEC22-97E4-425F-B032-5585A27DFB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7"/>
            <a:ext cx="641723" cy="705050"/>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0515600" cy="590931"/>
          </a:xfrm>
        </p:spPr>
        <p:txBody>
          <a:bodyPr rIns="0">
            <a:normAutofit/>
          </a:bodyPr>
          <a:lstStyle>
            <a:lvl1pPr>
              <a:defRPr>
                <a:solidFill>
                  <a:srgbClr val="13AD7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3AD7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1600" y="1361967"/>
            <a:ext cx="10371604" cy="4541946"/>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132354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EA673639-3C6C-4C4D-895D-B7556F40DF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5"/>
            <a:ext cx="641726" cy="705056"/>
          </a:xfrm>
          <a:prstGeom prst="rect">
            <a:avLst/>
          </a:prstGeom>
        </p:spPr>
      </p:pic>
      <p:sp>
        <p:nvSpPr>
          <p:cNvPr id="13" name="Ellipse 12">
            <a:extLst>
              <a:ext uri="{FF2B5EF4-FFF2-40B4-BE49-F238E27FC236}">
                <a16:creationId xmlns:a16="http://schemas.microsoft.com/office/drawing/2014/main" id="{64986663-2A26-4DE7-A3BD-ED98EA88F4CD}"/>
              </a:ext>
            </a:extLst>
          </p:cNvPr>
          <p:cNvSpPr/>
          <p:nvPr userDrawn="1"/>
        </p:nvSpPr>
        <p:spPr>
          <a:xfrm>
            <a:off x="11623250" y="6501600"/>
            <a:ext cx="242413" cy="242413"/>
          </a:xfrm>
          <a:prstGeom prst="ellipse">
            <a:avLst/>
          </a:prstGeom>
          <a:solidFill>
            <a:srgbClr val="00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00B0D4"/>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0B0D4"/>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00B0D4"/>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00B0D4"/>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00B0D4"/>
                </a:solidFill>
                <a:latin typeface="+mj-lt"/>
              </a:defRPr>
            </a:lvl1pPr>
            <a:lvl3pPr marL="271463" indent="-271463">
              <a:buFontTx/>
              <a:buBlip>
                <a:blip r:embed="rId3"/>
              </a:buBlip>
              <a:defRPr>
                <a:solidFill>
                  <a:srgbClr val="00B0D4"/>
                </a:solidFill>
              </a:defRPr>
            </a:lvl3pPr>
            <a:lvl4pPr marL="273050" indent="-1588">
              <a:defRPr/>
            </a:lvl4pPr>
            <a:lvl5pPr>
              <a:buClr>
                <a:srgbClr val="00B0D4"/>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00B0D4"/>
                </a:solidFill>
              </a:defRPr>
            </a:lvl1pPr>
          </a:lstStyle>
          <a:p>
            <a:pPr lvl="0"/>
            <a:r>
              <a:rPr lang="fr-FR"/>
              <a:t>Modifiez les styles du texte du masque</a:t>
            </a:r>
          </a:p>
        </p:txBody>
      </p:sp>
    </p:spTree>
    <p:extLst>
      <p:ext uri="{BB962C8B-B14F-4D97-AF65-F5344CB8AC3E}">
        <p14:creationId xmlns:p14="http://schemas.microsoft.com/office/powerpoint/2010/main" val="311075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6DA96158-4036-44A7-BA76-6928D50B4B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076A6"/>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076A6"/>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076A6"/>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076A6"/>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1076A6"/>
                </a:solidFill>
                <a:latin typeface="+mj-lt"/>
              </a:defRPr>
            </a:lvl1pPr>
            <a:lvl3pPr marL="271463" indent="-271463">
              <a:buFontTx/>
              <a:buBlip>
                <a:blip r:embed="rId3"/>
              </a:buBlip>
              <a:defRPr>
                <a:solidFill>
                  <a:srgbClr val="1076A6"/>
                </a:solidFill>
              </a:defRPr>
            </a:lvl3pPr>
            <a:lvl4pPr marL="273050" indent="-1588">
              <a:defRPr/>
            </a:lvl4pPr>
            <a:lvl5pPr>
              <a:buClr>
                <a:srgbClr val="1076A6"/>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076A6"/>
                </a:solidFill>
              </a:defRPr>
            </a:lvl1pPr>
          </a:lstStyle>
          <a:p>
            <a:pPr lvl="0"/>
            <a:r>
              <a:rPr lang="fr-FR"/>
              <a:t>Modifiez les styles du texte du masque</a:t>
            </a:r>
          </a:p>
        </p:txBody>
      </p:sp>
    </p:spTree>
    <p:extLst>
      <p:ext uri="{BB962C8B-B14F-4D97-AF65-F5344CB8AC3E}">
        <p14:creationId xmlns:p14="http://schemas.microsoft.com/office/powerpoint/2010/main" val="4265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3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886DE6E2-EBE5-4069-8194-7F63E4F401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39D47"/>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39D47"/>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F39D47"/>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F39D47"/>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F39D47"/>
                </a:solidFill>
                <a:latin typeface="+mj-lt"/>
              </a:defRPr>
            </a:lvl1pPr>
            <a:lvl3pPr marL="271463" indent="-271463">
              <a:buFontTx/>
              <a:buBlip>
                <a:blip r:embed="rId3"/>
              </a:buBlip>
              <a:defRPr>
                <a:solidFill>
                  <a:srgbClr val="F39D47"/>
                </a:solidFill>
              </a:defRPr>
            </a:lvl3pPr>
            <a:lvl4pPr marL="273050" indent="-1588">
              <a:defRPr/>
            </a:lvl4pPr>
            <a:lvl5pPr>
              <a:buClr>
                <a:srgbClr val="F39D47"/>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F39D47"/>
                </a:solidFill>
              </a:defRPr>
            </a:lvl1pPr>
          </a:lstStyle>
          <a:p>
            <a:pPr lvl="0"/>
            <a:r>
              <a:rPr lang="fr-FR"/>
              <a:t>Modifiez les styles du texte du masque</a:t>
            </a:r>
          </a:p>
        </p:txBody>
      </p:sp>
    </p:spTree>
    <p:extLst>
      <p:ext uri="{BB962C8B-B14F-4D97-AF65-F5344CB8AC3E}">
        <p14:creationId xmlns:p14="http://schemas.microsoft.com/office/powerpoint/2010/main" val="9763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4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74ED3002-2615-4546-A10B-32F12B43F9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BBB70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BBB70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BBB70D"/>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BBB70D"/>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BBB70D"/>
                </a:solidFill>
                <a:latin typeface="+mj-lt"/>
              </a:defRPr>
            </a:lvl1pPr>
            <a:lvl3pPr marL="271463" indent="-271463">
              <a:buFontTx/>
              <a:buBlip>
                <a:blip r:embed="rId3"/>
              </a:buBlip>
              <a:defRPr>
                <a:solidFill>
                  <a:srgbClr val="BBB70D"/>
                </a:solidFill>
              </a:defRPr>
            </a:lvl3pPr>
            <a:lvl4pPr marL="273050" indent="-1588">
              <a:defRPr/>
            </a:lvl4pPr>
            <a:lvl5pPr>
              <a:buClr>
                <a:srgbClr val="BBB70D"/>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BBB70D"/>
                </a:solidFill>
              </a:defRPr>
            </a:lvl1pPr>
          </a:lstStyle>
          <a:p>
            <a:pPr lvl="0"/>
            <a:r>
              <a:rPr lang="fr-FR"/>
              <a:t>Modifiez les styles du texte du masque</a:t>
            </a:r>
          </a:p>
        </p:txBody>
      </p:sp>
    </p:spTree>
    <p:extLst>
      <p:ext uri="{BB962C8B-B14F-4D97-AF65-F5344CB8AC3E}">
        <p14:creationId xmlns:p14="http://schemas.microsoft.com/office/powerpoint/2010/main" val="3986383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B858E408-5B75-4DDF-99C2-950E602E6C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55151"/>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55151"/>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F55151"/>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F55151"/>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F55151"/>
                </a:solidFill>
                <a:latin typeface="+mj-lt"/>
              </a:defRPr>
            </a:lvl1pPr>
            <a:lvl3pPr marL="271463" indent="-271463">
              <a:buFontTx/>
              <a:buBlip>
                <a:blip r:embed="rId3"/>
              </a:buBlip>
              <a:defRPr>
                <a:solidFill>
                  <a:srgbClr val="F55151"/>
                </a:solidFill>
              </a:defRPr>
            </a:lvl3pPr>
            <a:lvl4pPr marL="273050" indent="-1588">
              <a:defRPr/>
            </a:lvl4pPr>
            <a:lvl5pPr>
              <a:buClr>
                <a:srgbClr val="F55151"/>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F55151"/>
                </a:solidFill>
              </a:defRPr>
            </a:lvl1pPr>
          </a:lstStyle>
          <a:p>
            <a:pPr lvl="0"/>
            <a:r>
              <a:rPr lang="fr-FR"/>
              <a:t>Modifiez les styles du texte du masque</a:t>
            </a:r>
          </a:p>
        </p:txBody>
      </p:sp>
    </p:spTree>
    <p:extLst>
      <p:ext uri="{BB962C8B-B14F-4D97-AF65-F5344CB8AC3E}">
        <p14:creationId xmlns:p14="http://schemas.microsoft.com/office/powerpoint/2010/main" val="1680926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6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7D756A9A-BBF7-4A49-85A6-A87E28D3104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7B1B9"/>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7B1B9"/>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7B1B9"/>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7B1B9"/>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17B1B9"/>
                </a:solidFill>
                <a:latin typeface="+mj-lt"/>
              </a:defRPr>
            </a:lvl1pPr>
            <a:lvl3pPr marL="271463" indent="-271463">
              <a:buFontTx/>
              <a:buBlip>
                <a:blip r:embed="rId3"/>
              </a:buBlip>
              <a:defRPr>
                <a:solidFill>
                  <a:srgbClr val="17B1B9"/>
                </a:solidFill>
              </a:defRPr>
            </a:lvl3pPr>
            <a:lvl4pPr marL="273050" indent="-1588">
              <a:defRPr/>
            </a:lvl4pPr>
            <a:lvl5pPr>
              <a:buClr>
                <a:srgbClr val="17B1B9"/>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7B1B9"/>
                </a:solidFill>
              </a:defRPr>
            </a:lvl1pPr>
          </a:lstStyle>
          <a:p>
            <a:pPr lvl="0"/>
            <a:r>
              <a:rPr lang="fr-FR"/>
              <a:t>Modifiez les styles du texte du masque</a:t>
            </a:r>
          </a:p>
        </p:txBody>
      </p:sp>
    </p:spTree>
    <p:extLst>
      <p:ext uri="{BB962C8B-B14F-4D97-AF65-F5344CB8AC3E}">
        <p14:creationId xmlns:p14="http://schemas.microsoft.com/office/powerpoint/2010/main" val="349373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7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D7D5F15-96BF-4B0B-9DBE-144BB44823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3"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0A4C6A"/>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A4C6A"/>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0A4C6A"/>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0A4C6A"/>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0A4C6A"/>
                </a:solidFill>
                <a:latin typeface="+mj-lt"/>
              </a:defRPr>
            </a:lvl1pPr>
            <a:lvl3pPr marL="271463" indent="-271463">
              <a:buFontTx/>
              <a:buBlip>
                <a:blip r:embed="rId3"/>
              </a:buBlip>
              <a:defRPr>
                <a:solidFill>
                  <a:srgbClr val="0A4C6A"/>
                </a:solidFill>
              </a:defRPr>
            </a:lvl3pPr>
            <a:lvl4pPr marL="273050" indent="-1588">
              <a:defRPr/>
            </a:lvl4pPr>
            <a:lvl5pPr>
              <a:buClr>
                <a:srgbClr val="0A4C6A"/>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0A4C6A"/>
                </a:solidFill>
              </a:defRPr>
            </a:lvl1pPr>
          </a:lstStyle>
          <a:p>
            <a:pPr lvl="0"/>
            <a:r>
              <a:rPr lang="fr-FR"/>
              <a:t>Modifiez les styles du texte du masque</a:t>
            </a:r>
          </a:p>
        </p:txBody>
      </p:sp>
    </p:spTree>
    <p:extLst>
      <p:ext uri="{BB962C8B-B14F-4D97-AF65-F5344CB8AC3E}">
        <p14:creationId xmlns:p14="http://schemas.microsoft.com/office/powerpoint/2010/main" val="44898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8 3 visuels + text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962AA398-AEEF-43E4-97E9-A1C27528F7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7"/>
            <a:ext cx="641723" cy="705050"/>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3AD7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3AD7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8" name="Espace réservé pour une image  7">
            <a:extLst>
              <a:ext uri="{FF2B5EF4-FFF2-40B4-BE49-F238E27FC236}">
                <a16:creationId xmlns:a16="http://schemas.microsoft.com/office/drawing/2014/main" id="{0D7682AD-C23B-464D-8CD5-4C6C134149E1}"/>
              </a:ext>
            </a:extLst>
          </p:cNvPr>
          <p:cNvSpPr>
            <a:spLocks noGrp="1"/>
          </p:cNvSpPr>
          <p:nvPr>
            <p:ph type="pic" sz="quarter" idx="13"/>
          </p:nvPr>
        </p:nvSpPr>
        <p:spPr>
          <a:xfrm>
            <a:off x="830729" y="1360800"/>
            <a:ext cx="3042771" cy="4019994"/>
          </a:xfrm>
        </p:spPr>
        <p:txBody>
          <a:bodyPr>
            <a:normAutofit/>
          </a:bodyPr>
          <a:lstStyle>
            <a:lvl1pPr>
              <a:defRPr sz="2800"/>
            </a:lvl1pPr>
          </a:lstStyle>
          <a:p>
            <a:r>
              <a:rPr lang="fr-FR"/>
              <a:t>Cliquez sur l'icône pour ajouter une image</a:t>
            </a:r>
            <a:endParaRPr lang="fr-FR" dirty="0"/>
          </a:p>
        </p:txBody>
      </p:sp>
      <p:sp>
        <p:nvSpPr>
          <p:cNvPr id="15" name="Espace réservé du texte 9">
            <a:extLst>
              <a:ext uri="{FF2B5EF4-FFF2-40B4-BE49-F238E27FC236}">
                <a16:creationId xmlns:a16="http://schemas.microsoft.com/office/drawing/2014/main" id="{8CF6A8BD-A15B-4CFD-ADBA-31438E3C5B72}"/>
              </a:ext>
            </a:extLst>
          </p:cNvPr>
          <p:cNvSpPr>
            <a:spLocks noGrp="1"/>
          </p:cNvSpPr>
          <p:nvPr>
            <p:ph type="body" sz="quarter" idx="16"/>
          </p:nvPr>
        </p:nvSpPr>
        <p:spPr>
          <a:xfrm>
            <a:off x="830729" y="5380794"/>
            <a:ext cx="3042771" cy="365125"/>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3AD7D"/>
                </a:solidFill>
              </a:defRPr>
            </a:lvl1pPr>
          </a:lstStyle>
          <a:p>
            <a:pPr lvl="0"/>
            <a:r>
              <a:rPr lang="fr-FR"/>
              <a:t>Modifiez les styles du texte du masque</a:t>
            </a:r>
          </a:p>
        </p:txBody>
      </p:sp>
      <p:sp>
        <p:nvSpPr>
          <p:cNvPr id="16" name="Espace réservé pour une image  7">
            <a:extLst>
              <a:ext uri="{FF2B5EF4-FFF2-40B4-BE49-F238E27FC236}">
                <a16:creationId xmlns:a16="http://schemas.microsoft.com/office/drawing/2014/main" id="{1460973F-CD37-471B-9A46-F02809618151}"/>
              </a:ext>
            </a:extLst>
          </p:cNvPr>
          <p:cNvSpPr>
            <a:spLocks noGrp="1"/>
          </p:cNvSpPr>
          <p:nvPr>
            <p:ph type="pic" sz="quarter" idx="17"/>
          </p:nvPr>
        </p:nvSpPr>
        <p:spPr>
          <a:xfrm>
            <a:off x="4107318" y="1360800"/>
            <a:ext cx="3271371" cy="1715218"/>
          </a:xfrm>
        </p:spPr>
        <p:txBody>
          <a:bodyPr>
            <a:normAutofit/>
          </a:bodyPr>
          <a:lstStyle>
            <a:lvl1pPr>
              <a:defRPr sz="2800"/>
            </a:lvl1pPr>
          </a:lstStyle>
          <a:p>
            <a:r>
              <a:rPr lang="fr-FR"/>
              <a:t>Cliquez sur l'icône pour ajouter une image</a:t>
            </a:r>
          </a:p>
        </p:txBody>
      </p:sp>
      <p:sp>
        <p:nvSpPr>
          <p:cNvPr id="17" name="Espace réservé du texte 9">
            <a:extLst>
              <a:ext uri="{FF2B5EF4-FFF2-40B4-BE49-F238E27FC236}">
                <a16:creationId xmlns:a16="http://schemas.microsoft.com/office/drawing/2014/main" id="{B415606A-D4CE-4784-855E-89E12CE54041}"/>
              </a:ext>
            </a:extLst>
          </p:cNvPr>
          <p:cNvSpPr>
            <a:spLocks noGrp="1"/>
          </p:cNvSpPr>
          <p:nvPr>
            <p:ph type="body" sz="quarter" idx="18"/>
          </p:nvPr>
        </p:nvSpPr>
        <p:spPr>
          <a:xfrm>
            <a:off x="4102109" y="31025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3AD7D"/>
                </a:solidFill>
              </a:defRPr>
            </a:lvl1pPr>
          </a:lstStyle>
          <a:p>
            <a:pPr lvl="0"/>
            <a:r>
              <a:rPr lang="fr-FR"/>
              <a:t>Modifiez les styles du texte du masque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181730"/>
            <a:ext cx="4334137" cy="2199064"/>
          </a:xfrm>
        </p:spPr>
        <p:txBody>
          <a:bodyPr anchor="b" anchorCtr="0"/>
          <a:lstStyle>
            <a:lvl1pPr>
              <a:defRPr sz="2400">
                <a:solidFill>
                  <a:srgbClr val="13AD7D"/>
                </a:solidFill>
                <a:latin typeface="+mj-lt"/>
              </a:defRPr>
            </a:lvl1pPr>
            <a:lvl3pPr marL="271463" indent="-271463">
              <a:buFontTx/>
              <a:buBlip>
                <a:blip r:embed="rId3"/>
              </a:buBlip>
              <a:defRPr>
                <a:solidFill>
                  <a:srgbClr val="13AD7D"/>
                </a:solidFill>
              </a:defRPr>
            </a:lvl3pPr>
            <a:lvl4pPr marL="273050" indent="-1588">
              <a:defRPr/>
            </a:lvl4pPr>
            <a:lvl5pPr>
              <a:buClr>
                <a:srgbClr val="13AD7D"/>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Espace réservé pour une image  7">
            <a:extLst>
              <a:ext uri="{FF2B5EF4-FFF2-40B4-BE49-F238E27FC236}">
                <a16:creationId xmlns:a16="http://schemas.microsoft.com/office/drawing/2014/main" id="{E3124CEF-212A-4809-AC82-C551C01962C9}"/>
              </a:ext>
            </a:extLst>
          </p:cNvPr>
          <p:cNvSpPr>
            <a:spLocks noGrp="1"/>
          </p:cNvSpPr>
          <p:nvPr>
            <p:ph type="pic" sz="quarter" idx="27"/>
          </p:nvPr>
        </p:nvSpPr>
        <p:spPr>
          <a:xfrm>
            <a:off x="4107318" y="3671831"/>
            <a:ext cx="3271371" cy="1715218"/>
          </a:xfrm>
        </p:spPr>
        <p:txBody>
          <a:bodyPr>
            <a:normAutofit/>
          </a:bodyPr>
          <a:lstStyle>
            <a:lvl1pPr>
              <a:defRPr sz="2800"/>
            </a:lvl1pPr>
          </a:lstStyle>
          <a:p>
            <a:r>
              <a:rPr lang="fr-FR"/>
              <a:t>Cliquez sur l'icône pour ajouter une image</a:t>
            </a:r>
          </a:p>
        </p:txBody>
      </p:sp>
      <p:sp>
        <p:nvSpPr>
          <p:cNvPr id="27" name="Espace réservé du texte 9">
            <a:extLst>
              <a:ext uri="{FF2B5EF4-FFF2-40B4-BE49-F238E27FC236}">
                <a16:creationId xmlns:a16="http://schemas.microsoft.com/office/drawing/2014/main" id="{6E2D9EC7-1E3B-45FE-8016-638E9F8E13FD}"/>
              </a:ext>
            </a:extLst>
          </p:cNvPr>
          <p:cNvSpPr>
            <a:spLocks noGrp="1"/>
          </p:cNvSpPr>
          <p:nvPr>
            <p:ph type="body" sz="quarter" idx="28"/>
          </p:nvPr>
        </p:nvSpPr>
        <p:spPr>
          <a:xfrm>
            <a:off x="4102109" y="5387049"/>
            <a:ext cx="3271371" cy="365126"/>
          </a:xfrm>
          <a:prstGeom prst="roundRect">
            <a:avLst>
              <a:gd name="adj" fmla="val 2576"/>
            </a:avLst>
          </a:prstGeom>
          <a:noFill/>
        </p:spPr>
        <p:txBody>
          <a:bodyPr lIns="0" tIns="144000" rIns="0" bIns="144000" anchor="ctr" anchorCtr="0">
            <a:noAutofit/>
          </a:bodyPr>
          <a:lstStyle>
            <a:lvl1pPr>
              <a:lnSpc>
                <a:spcPct val="70000"/>
              </a:lnSpc>
              <a:spcBef>
                <a:spcPts val="0"/>
              </a:spcBef>
              <a:defRPr sz="1600">
                <a:solidFill>
                  <a:srgbClr val="13AD7D"/>
                </a:solidFill>
              </a:defRPr>
            </a:lvl1pPr>
          </a:lstStyle>
          <a:p>
            <a:pPr lvl="0"/>
            <a:r>
              <a:rPr lang="fr-FR"/>
              <a:t>Modifiez les styles du texte du masque</a:t>
            </a:r>
          </a:p>
        </p:txBody>
      </p:sp>
    </p:spTree>
    <p:extLst>
      <p:ext uri="{BB962C8B-B14F-4D97-AF65-F5344CB8AC3E}">
        <p14:creationId xmlns:p14="http://schemas.microsoft.com/office/powerpoint/2010/main" val="256494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1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5BAEB09-C264-4B8E-8C38-09030C49B0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5"/>
            <a:ext cx="641726" cy="705056"/>
          </a:xfrm>
          <a:prstGeom prst="rect">
            <a:avLst/>
          </a:prstGeom>
        </p:spPr>
      </p:pic>
      <p:sp>
        <p:nvSpPr>
          <p:cNvPr id="13" name="Ellipse 12">
            <a:extLst>
              <a:ext uri="{FF2B5EF4-FFF2-40B4-BE49-F238E27FC236}">
                <a16:creationId xmlns:a16="http://schemas.microsoft.com/office/drawing/2014/main" id="{64986663-2A26-4DE7-A3BD-ED98EA88F4CD}"/>
              </a:ext>
            </a:extLst>
          </p:cNvPr>
          <p:cNvSpPr/>
          <p:nvPr userDrawn="1"/>
        </p:nvSpPr>
        <p:spPr>
          <a:xfrm>
            <a:off x="11623250" y="6501600"/>
            <a:ext cx="242413" cy="242413"/>
          </a:xfrm>
          <a:prstGeom prst="ellipse">
            <a:avLst/>
          </a:prstGeom>
          <a:solidFill>
            <a:srgbClr val="00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0B0D4"/>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latin typeface="+mj-lt"/>
              </a:defRPr>
            </a:lvl1pPr>
            <a:lvl4pPr marL="273050" indent="-1588">
              <a:defRPr/>
            </a:lvl4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tableau 3">
            <a:extLst>
              <a:ext uri="{FF2B5EF4-FFF2-40B4-BE49-F238E27FC236}">
                <a16:creationId xmlns:a16="http://schemas.microsoft.com/office/drawing/2014/main" id="{62FB0B00-BEC9-463F-8FD5-0CCACFE8CAAF}"/>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342713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14C5258-5FDA-465F-A709-29261F8526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076A6"/>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076A6"/>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solidFill>
                  <a:srgbClr val="1076A6"/>
                </a:solidFill>
                <a:latin typeface="+mj-lt"/>
              </a:defRPr>
            </a:lvl1pPr>
            <a:lvl3pPr marL="271463" indent="-271463">
              <a:buFontTx/>
              <a:buBlip>
                <a:blip r:embed="rId3"/>
              </a:buBlip>
              <a:defRPr>
                <a:solidFill>
                  <a:srgbClr val="1076A6"/>
                </a:solidFill>
              </a:defRPr>
            </a:lvl3pPr>
            <a:lvl4pPr marL="273050" indent="-1588">
              <a:defRPr/>
            </a:lvl4pPr>
            <a:lvl5pPr>
              <a:buClr>
                <a:srgbClr val="1076A6"/>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ableau 3">
            <a:extLst>
              <a:ext uri="{FF2B5EF4-FFF2-40B4-BE49-F238E27FC236}">
                <a16:creationId xmlns:a16="http://schemas.microsoft.com/office/drawing/2014/main" id="{638ECFC4-39C3-4460-9884-024AC11A279D}"/>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34675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3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1598961-7D43-4F8A-84E7-9683087D1A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4"/>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39D47"/>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39D47"/>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solidFill>
                  <a:srgbClr val="F39D47"/>
                </a:solidFill>
                <a:latin typeface="+mj-lt"/>
              </a:defRPr>
            </a:lvl1pPr>
            <a:lvl3pPr marL="271463" indent="-271463">
              <a:buFontTx/>
              <a:buBlip>
                <a:blip r:embed="rId3"/>
              </a:buBlip>
              <a:defRPr>
                <a:solidFill>
                  <a:srgbClr val="F39D47"/>
                </a:solidFill>
              </a:defRPr>
            </a:lvl3pPr>
            <a:lvl4pPr marL="273050" indent="-1588">
              <a:defRPr/>
            </a:lvl4pPr>
            <a:lvl5pPr>
              <a:buClr>
                <a:srgbClr val="F39D47"/>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ableau 3">
            <a:extLst>
              <a:ext uri="{FF2B5EF4-FFF2-40B4-BE49-F238E27FC236}">
                <a16:creationId xmlns:a16="http://schemas.microsoft.com/office/drawing/2014/main" id="{A31D960E-3485-45AC-9732-C2EBE52DCCE1}"/>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167283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4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1BE98F3-DFA9-4C97-8535-6F3C457BF0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5"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BBB70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BBB70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solidFill>
                  <a:srgbClr val="BBB70D"/>
                </a:solidFill>
                <a:latin typeface="+mj-lt"/>
              </a:defRPr>
            </a:lvl1pPr>
            <a:lvl3pPr marL="271463" indent="-271463">
              <a:buFontTx/>
              <a:buBlip>
                <a:blip r:embed="rId3"/>
              </a:buBlip>
              <a:defRPr>
                <a:solidFill>
                  <a:srgbClr val="BBB70D"/>
                </a:solidFill>
              </a:defRPr>
            </a:lvl3pPr>
            <a:lvl4pPr marL="273050" indent="-1588">
              <a:defRPr/>
            </a:lvl4pPr>
            <a:lvl5pPr>
              <a:buClr>
                <a:srgbClr val="BBB70D"/>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ableau 3">
            <a:extLst>
              <a:ext uri="{FF2B5EF4-FFF2-40B4-BE49-F238E27FC236}">
                <a16:creationId xmlns:a16="http://schemas.microsoft.com/office/drawing/2014/main" id="{D00C22AA-2C83-437E-90E1-12C38C8D7D1D}"/>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4156355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5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A534457-A961-4008-8089-F5E57E289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3"/>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F55151"/>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F55151"/>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solidFill>
                  <a:srgbClr val="F55151"/>
                </a:solidFill>
                <a:latin typeface="+mj-lt"/>
              </a:defRPr>
            </a:lvl1pPr>
            <a:lvl3pPr marL="271463" indent="-271463">
              <a:buFontTx/>
              <a:buBlip>
                <a:blip r:embed="rId3"/>
              </a:buBlip>
              <a:defRPr>
                <a:solidFill>
                  <a:srgbClr val="F55151"/>
                </a:solidFill>
              </a:defRPr>
            </a:lvl3pPr>
            <a:lvl4pPr marL="273050" indent="-1588">
              <a:defRPr/>
            </a:lvl4pPr>
            <a:lvl5pPr>
              <a:buClr>
                <a:srgbClr val="F55151"/>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ableau 3">
            <a:extLst>
              <a:ext uri="{FF2B5EF4-FFF2-40B4-BE49-F238E27FC236}">
                <a16:creationId xmlns:a16="http://schemas.microsoft.com/office/drawing/2014/main" id="{CC81F226-EA2D-4201-8AE2-412B289F886E}"/>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291416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6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432CD86-80F4-4FF0-B782-05B98BF994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4"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7B1B9"/>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7B1B9"/>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solidFill>
                  <a:srgbClr val="17B1B9"/>
                </a:solidFill>
                <a:latin typeface="+mj-lt"/>
              </a:defRPr>
            </a:lvl1pPr>
            <a:lvl3pPr marL="271463" indent="-271463">
              <a:buFontTx/>
              <a:buBlip>
                <a:blip r:embed="rId3"/>
              </a:buBlip>
              <a:defRPr>
                <a:solidFill>
                  <a:srgbClr val="17B1B9"/>
                </a:solidFill>
              </a:defRPr>
            </a:lvl3pPr>
            <a:lvl4pPr marL="273050" indent="-1588">
              <a:defRPr/>
            </a:lvl4pPr>
            <a:lvl5pPr>
              <a:buClr>
                <a:srgbClr val="17B1B9"/>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ableau 3">
            <a:extLst>
              <a:ext uri="{FF2B5EF4-FFF2-40B4-BE49-F238E27FC236}">
                <a16:creationId xmlns:a16="http://schemas.microsoft.com/office/drawing/2014/main" id="{902EB714-FFF0-4FD4-ACA6-31522285170F}"/>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133574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7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BB003006-583E-43C6-A1F9-240AE562CA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3" cy="705052"/>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0A4C6A"/>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0A4C6A"/>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solidFill>
                  <a:srgbClr val="0A4C6A"/>
                </a:solidFill>
                <a:latin typeface="+mj-lt"/>
              </a:defRPr>
            </a:lvl1pPr>
            <a:lvl3pPr marL="271463" indent="-271463">
              <a:buFontTx/>
              <a:buBlip>
                <a:blip r:embed="rId3"/>
              </a:buBlip>
              <a:defRPr>
                <a:solidFill>
                  <a:srgbClr val="0A4C6A"/>
                </a:solidFill>
              </a:defRPr>
            </a:lvl3pPr>
            <a:lvl4pPr marL="273050" indent="-1588">
              <a:defRPr/>
            </a:lvl4pPr>
            <a:lvl5pPr>
              <a:buClr>
                <a:srgbClr val="0A4C6A"/>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ableau 3">
            <a:extLst>
              <a:ext uri="{FF2B5EF4-FFF2-40B4-BE49-F238E27FC236}">
                <a16:creationId xmlns:a16="http://schemas.microsoft.com/office/drawing/2014/main" id="{85917176-66E2-42F9-BC2E-BCD8696C32F0}"/>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397821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8  tableau + text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3C125605-485D-4FBA-9C45-037825E8FE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7"/>
            <a:ext cx="641723" cy="705050"/>
          </a:xfrm>
          <a:prstGeom prst="rect">
            <a:avLst/>
          </a:prstGeom>
        </p:spPr>
      </p:pic>
      <p:sp>
        <p:nvSpPr>
          <p:cNvPr id="3" name="Espace réservé du contenu 2">
            <a:extLst>
              <a:ext uri="{FF2B5EF4-FFF2-40B4-BE49-F238E27FC236}">
                <a16:creationId xmlns:a16="http://schemas.microsoft.com/office/drawing/2014/main" id="{16A7D35A-1476-479B-A5B6-F4F8CBC93E27}"/>
              </a:ext>
            </a:extLst>
          </p:cNvPr>
          <p:cNvSpPr>
            <a:spLocks noGrp="1"/>
          </p:cNvSpPr>
          <p:nvPr>
            <p:ph idx="1"/>
          </p:nvPr>
        </p:nvSpPr>
        <p:spPr>
          <a:xfrm>
            <a:off x="703729" y="662400"/>
            <a:ext cx="11242914" cy="590931"/>
          </a:xfrm>
        </p:spPr>
        <p:txBody>
          <a:bodyPr rIns="0">
            <a:normAutofit/>
          </a:bodyPr>
          <a:lstStyle>
            <a:lvl1pPr>
              <a:defRPr>
                <a:solidFill>
                  <a:srgbClr val="13AD7D"/>
                </a:solidFill>
              </a:defRPr>
            </a:lvl1pPr>
            <a:lvl4pPr marL="268288" indent="3175">
              <a:defRPr/>
            </a:lvl4pPr>
          </a:lstStyle>
          <a:p>
            <a:pPr lvl="0"/>
            <a:r>
              <a:rPr lang="fr-FR"/>
              <a:t>Modifiez les styles du texte du masque</a:t>
            </a:r>
          </a:p>
        </p:txBody>
      </p:sp>
      <p:sp>
        <p:nvSpPr>
          <p:cNvPr id="5" name="Espace réservé du pied de page 4">
            <a:extLst>
              <a:ext uri="{FF2B5EF4-FFF2-40B4-BE49-F238E27FC236}">
                <a16:creationId xmlns:a16="http://schemas.microsoft.com/office/drawing/2014/main" id="{D99F66A5-E7C5-4EA4-82D9-A7C36FFCBCF4}"/>
              </a:ext>
            </a:extLst>
          </p:cNvPr>
          <p:cNvSpPr>
            <a:spLocks noGrp="1"/>
          </p:cNvSpPr>
          <p:nvPr>
            <p:ph type="ftr" sz="quarter" idx="11"/>
          </p:nvPr>
        </p:nvSpPr>
        <p:spPr/>
        <p:txBody>
          <a:bodyPr/>
          <a:lstStyle/>
          <a:p>
            <a:r>
              <a:rPr lang="en-US"/>
              <a:t>Nuclear accident personnal protective measures     MSF OCP     version Draft March 2022</a:t>
            </a:r>
            <a:endParaRPr lang="fr-FR"/>
          </a:p>
        </p:txBody>
      </p:sp>
      <p:sp>
        <p:nvSpPr>
          <p:cNvPr id="6" name="Espace réservé du numéro de diapositive 5">
            <a:extLst>
              <a:ext uri="{FF2B5EF4-FFF2-40B4-BE49-F238E27FC236}">
                <a16:creationId xmlns:a16="http://schemas.microsoft.com/office/drawing/2014/main" id="{D38C20B9-866A-4F4E-84CF-1D4A539CE508}"/>
              </a:ext>
            </a:extLst>
          </p:cNvPr>
          <p:cNvSpPr>
            <a:spLocks noGrp="1"/>
          </p:cNvSpPr>
          <p:nvPr>
            <p:ph type="sldNum" sz="quarter" idx="12"/>
          </p:nvPr>
        </p:nvSpPr>
        <p:spPr/>
        <p:txBody>
          <a:bodyPr/>
          <a:lstStyle/>
          <a:p>
            <a:fld id="{0F90A797-E979-4357-8754-B8C081F6BB77}" type="slidenum">
              <a:rPr lang="fr-FR" smtClean="0"/>
              <a:t>‹N°›</a:t>
            </a:fld>
            <a:endParaRPr lang="fr-FR" dirty="0"/>
          </a:p>
        </p:txBody>
      </p:sp>
      <p:sp>
        <p:nvSpPr>
          <p:cNvPr id="12" name="Espace réservé du titre 1">
            <a:extLst>
              <a:ext uri="{FF2B5EF4-FFF2-40B4-BE49-F238E27FC236}">
                <a16:creationId xmlns:a16="http://schemas.microsoft.com/office/drawing/2014/main" id="{689ECF53-6486-49FB-B9D6-36459EE254F2}"/>
              </a:ext>
            </a:extLst>
          </p:cNvPr>
          <p:cNvSpPr>
            <a:spLocks noGrp="1"/>
          </p:cNvSpPr>
          <p:nvPr>
            <p:ph type="title" hasCustomPrompt="1"/>
          </p:nvPr>
        </p:nvSpPr>
        <p:spPr>
          <a:xfrm>
            <a:off x="0" y="210667"/>
            <a:ext cx="2645872" cy="349702"/>
          </a:xfrm>
          <a:prstGeom prst="rect">
            <a:avLst/>
          </a:prstGeom>
          <a:solidFill>
            <a:srgbClr val="13AD7D"/>
          </a:solidFill>
        </p:spPr>
        <p:txBody>
          <a:bodyPr vert="horz" wrap="none" lIns="360000" tIns="36000" rIns="91440" bIns="36000" rtlCol="0" anchor="ctr">
            <a:spAutoFit/>
          </a:bodyPr>
          <a:lstStyle>
            <a:lvl1pPr>
              <a:defRPr>
                <a:solidFill>
                  <a:schemeClr val="bg1"/>
                </a:solidFill>
              </a:defRPr>
            </a:lvl1pPr>
          </a:lstStyle>
          <a:p>
            <a:r>
              <a:rPr lang="fr-FR" dirty="0"/>
              <a:t>00/ Titre de la partie</a:t>
            </a:r>
          </a:p>
        </p:txBody>
      </p:sp>
      <p:sp>
        <p:nvSpPr>
          <p:cNvPr id="7" name="Espace réservé du texte 6">
            <a:extLst>
              <a:ext uri="{FF2B5EF4-FFF2-40B4-BE49-F238E27FC236}">
                <a16:creationId xmlns:a16="http://schemas.microsoft.com/office/drawing/2014/main" id="{D8BCCD0D-C8FE-4C1A-913B-73B2E238A946}"/>
              </a:ext>
            </a:extLst>
          </p:cNvPr>
          <p:cNvSpPr>
            <a:spLocks noGrp="1"/>
          </p:cNvSpPr>
          <p:nvPr>
            <p:ph type="body" sz="quarter" idx="26"/>
          </p:nvPr>
        </p:nvSpPr>
        <p:spPr>
          <a:xfrm>
            <a:off x="7612506" y="3649622"/>
            <a:ext cx="4334137" cy="2199064"/>
          </a:xfrm>
        </p:spPr>
        <p:txBody>
          <a:bodyPr anchor="b" anchorCtr="0"/>
          <a:lstStyle>
            <a:lvl1pPr>
              <a:defRPr sz="2400">
                <a:solidFill>
                  <a:srgbClr val="13AD7D"/>
                </a:solidFill>
                <a:latin typeface="+mj-lt"/>
              </a:defRPr>
            </a:lvl1pPr>
            <a:lvl3pPr marL="271463" indent="-271463">
              <a:buFontTx/>
              <a:buBlip>
                <a:blip r:embed="rId3"/>
              </a:buBlip>
              <a:defRPr>
                <a:solidFill>
                  <a:srgbClr val="13AD7D"/>
                </a:solidFill>
              </a:defRPr>
            </a:lvl3pPr>
            <a:lvl4pPr marL="273050" indent="-1588">
              <a:defRPr/>
            </a:lvl4pPr>
            <a:lvl5pPr>
              <a:buClr>
                <a:srgbClr val="13AD7D"/>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ableau 3">
            <a:extLst>
              <a:ext uri="{FF2B5EF4-FFF2-40B4-BE49-F238E27FC236}">
                <a16:creationId xmlns:a16="http://schemas.microsoft.com/office/drawing/2014/main" id="{0FA5EC28-EB72-4F82-961C-E69B55622012}"/>
              </a:ext>
            </a:extLst>
          </p:cNvPr>
          <p:cNvSpPr>
            <a:spLocks noGrp="1"/>
          </p:cNvSpPr>
          <p:nvPr>
            <p:ph type="tbl" sz="quarter" idx="27"/>
          </p:nvPr>
        </p:nvSpPr>
        <p:spPr>
          <a:xfrm>
            <a:off x="829055" y="1600200"/>
            <a:ext cx="6609969" cy="4248150"/>
          </a:xfrm>
        </p:spPr>
        <p:txBody>
          <a:bodyPr/>
          <a:lstStyle/>
          <a:p>
            <a:r>
              <a:rPr lang="fr-FR"/>
              <a:t>Cliquez sur l'icône pour ajouter un tableau</a:t>
            </a:r>
          </a:p>
        </p:txBody>
      </p:sp>
    </p:spTree>
    <p:extLst>
      <p:ext uri="{BB962C8B-B14F-4D97-AF65-F5344CB8AC3E}">
        <p14:creationId xmlns:p14="http://schemas.microsoft.com/office/powerpoint/2010/main" val="1138644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00B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03DBEC3B-53E4-4654-BF12-4D2A587AB4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00BCDD"/>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4748395" y="6432866"/>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pic>
        <p:nvPicPr>
          <p:cNvPr id="25" name="Image 24">
            <a:extLst>
              <a:ext uri="{FF2B5EF4-FFF2-40B4-BE49-F238E27FC236}">
                <a16:creationId xmlns:a16="http://schemas.microsoft.com/office/drawing/2014/main" id="{E7DC5F70-E087-4ACB-AC76-322FCA6F22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grpSp>
        <p:nvGrpSpPr>
          <p:cNvPr id="10" name="Groupe 9">
            <a:extLst>
              <a:ext uri="{FF2B5EF4-FFF2-40B4-BE49-F238E27FC236}">
                <a16:creationId xmlns:a16="http://schemas.microsoft.com/office/drawing/2014/main" id="{F310AD48-2B80-4C7B-8960-A9D2F8893E38}"/>
              </a:ext>
            </a:extLst>
          </p:cNvPr>
          <p:cNvGrpSpPr/>
          <p:nvPr userDrawn="1"/>
        </p:nvGrpSpPr>
        <p:grpSpPr>
          <a:xfrm>
            <a:off x="-4302" y="-136767"/>
            <a:ext cx="12200601" cy="3340660"/>
            <a:chOff x="-4302" y="-136767"/>
            <a:chExt cx="12200601" cy="3340660"/>
          </a:xfrm>
        </p:grpSpPr>
        <p:pic>
          <p:nvPicPr>
            <p:cNvPr id="8" name="Image 7">
              <a:extLst>
                <a:ext uri="{FF2B5EF4-FFF2-40B4-BE49-F238E27FC236}">
                  <a16:creationId xmlns:a16="http://schemas.microsoft.com/office/drawing/2014/main" id="{D59C5F16-C58A-4B32-AA2E-5D1169645F39}"/>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6" name="Image 15">
              <a:extLst>
                <a:ext uri="{FF2B5EF4-FFF2-40B4-BE49-F238E27FC236}">
                  <a16:creationId xmlns:a16="http://schemas.microsoft.com/office/drawing/2014/main" id="{A4D1ECA1-EAA4-4704-8185-7679A0E77963}"/>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17" name="Image 16">
              <a:extLst>
                <a:ext uri="{FF2B5EF4-FFF2-40B4-BE49-F238E27FC236}">
                  <a16:creationId xmlns:a16="http://schemas.microsoft.com/office/drawing/2014/main" id="{7A2E1676-5031-45BD-AC7D-F87753F18807}"/>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18" name="Image 17">
              <a:extLst>
                <a:ext uri="{FF2B5EF4-FFF2-40B4-BE49-F238E27FC236}">
                  <a16:creationId xmlns:a16="http://schemas.microsoft.com/office/drawing/2014/main" id="{BBED553B-A203-4998-9AA5-2C442655600B}"/>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2228092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1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00B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69390220-773D-4854-BADC-7C78D4C54C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grpSp>
        <p:nvGrpSpPr>
          <p:cNvPr id="13" name="Groupe 12">
            <a:extLst>
              <a:ext uri="{FF2B5EF4-FFF2-40B4-BE49-F238E27FC236}">
                <a16:creationId xmlns:a16="http://schemas.microsoft.com/office/drawing/2014/main" id="{C12321E7-C597-40C7-8C38-816B925099BC}"/>
              </a:ext>
            </a:extLst>
          </p:cNvPr>
          <p:cNvGrpSpPr/>
          <p:nvPr userDrawn="1"/>
        </p:nvGrpSpPr>
        <p:grpSpPr>
          <a:xfrm>
            <a:off x="293208" y="6220800"/>
            <a:ext cx="1748534" cy="507426"/>
            <a:chOff x="293208" y="5919344"/>
            <a:chExt cx="2182706" cy="633423"/>
          </a:xfrm>
        </p:grpSpPr>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5984419"/>
              <a:ext cx="1230974" cy="563229"/>
            </a:xfrm>
            <a:prstGeom prst="rect">
              <a:avLst/>
            </a:prstGeom>
          </p:spPr>
        </p:pic>
        <p:pic>
          <p:nvPicPr>
            <p:cNvPr id="12" name="Image 11">
              <a:extLst>
                <a:ext uri="{FF2B5EF4-FFF2-40B4-BE49-F238E27FC236}">
                  <a16:creationId xmlns:a16="http://schemas.microsoft.com/office/drawing/2014/main" id="{5E2452D6-C8ED-4861-BACF-B35DC09A257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45493" y="5919344"/>
              <a:ext cx="730421" cy="633423"/>
            </a:xfrm>
            <a:prstGeom prst="rect">
              <a:avLst/>
            </a:prstGeom>
          </p:spPr>
        </p:pic>
      </p:grpSp>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00BCDD"/>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lstStyle>
            <a:lvl1pPr>
              <a:defRPr sz="2000">
                <a:solidFill>
                  <a:srgbClr val="00B0D4"/>
                </a:solidFill>
                <a:latin typeface="+mj-lt"/>
              </a:defRPr>
            </a:lvl1pPr>
          </a:lstStyle>
          <a:p>
            <a:pPr lvl="0"/>
            <a:r>
              <a:rPr lang="fr-FR" dirty="0"/>
              <a:t>00/ Titre de la partie</a:t>
            </a:r>
          </a:p>
        </p:txBody>
      </p:sp>
    </p:spTree>
    <p:extLst>
      <p:ext uri="{BB962C8B-B14F-4D97-AF65-F5344CB8AC3E}">
        <p14:creationId xmlns:p14="http://schemas.microsoft.com/office/powerpoint/2010/main" val="11891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107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CC25F2A0-AA2F-4E25-994B-BC99795DE5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1076A6"/>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24" name="Groupe 23">
            <a:extLst>
              <a:ext uri="{FF2B5EF4-FFF2-40B4-BE49-F238E27FC236}">
                <a16:creationId xmlns:a16="http://schemas.microsoft.com/office/drawing/2014/main" id="{D79164E8-4CC3-43D4-B3CE-0903B523565E}"/>
              </a:ext>
            </a:extLst>
          </p:cNvPr>
          <p:cNvGrpSpPr/>
          <p:nvPr userDrawn="1"/>
        </p:nvGrpSpPr>
        <p:grpSpPr>
          <a:xfrm>
            <a:off x="293208" y="6220800"/>
            <a:ext cx="1748534" cy="507426"/>
            <a:chOff x="293208" y="5919344"/>
            <a:chExt cx="2182706" cy="633423"/>
          </a:xfrm>
        </p:grpSpPr>
        <p:pic>
          <p:nvPicPr>
            <p:cNvPr id="25" name="Image 24">
              <a:extLst>
                <a:ext uri="{FF2B5EF4-FFF2-40B4-BE49-F238E27FC236}">
                  <a16:creationId xmlns:a16="http://schemas.microsoft.com/office/drawing/2014/main" id="{E7DC5F70-E087-4ACB-AC76-322FCA6F22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5984419"/>
              <a:ext cx="1230974" cy="563229"/>
            </a:xfrm>
            <a:prstGeom prst="rect">
              <a:avLst/>
            </a:prstGeom>
          </p:spPr>
        </p:pic>
        <p:pic>
          <p:nvPicPr>
            <p:cNvPr id="26" name="Image 25">
              <a:extLst>
                <a:ext uri="{FF2B5EF4-FFF2-40B4-BE49-F238E27FC236}">
                  <a16:creationId xmlns:a16="http://schemas.microsoft.com/office/drawing/2014/main" id="{49DDD3D8-21E3-44E0-90B3-49751F06FF8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45493" y="5919344"/>
              <a:ext cx="730421" cy="633423"/>
            </a:xfrm>
            <a:prstGeom prst="rect">
              <a:avLst/>
            </a:prstGeom>
          </p:spPr>
        </p:pic>
      </p:gr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lstStyle>
            <a:lvl1pPr>
              <a:defRPr sz="2000">
                <a:solidFill>
                  <a:srgbClr val="1076A6"/>
                </a:solidFill>
                <a:latin typeface="+mj-lt"/>
              </a:defRPr>
            </a:lvl1pPr>
          </a:lstStyle>
          <a:p>
            <a:pPr lvl="0"/>
            <a:r>
              <a:rPr lang="fr-FR" dirty="0"/>
              <a:t>00/ Titre de la partie</a:t>
            </a:r>
          </a:p>
        </p:txBody>
      </p:sp>
    </p:spTree>
    <p:extLst>
      <p:ext uri="{BB962C8B-B14F-4D97-AF65-F5344CB8AC3E}">
        <p14:creationId xmlns:p14="http://schemas.microsoft.com/office/powerpoint/2010/main" val="267519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02 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107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511B588D-B951-41B1-A9E1-7B490A8750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4026877" y="3042163"/>
            <a:ext cx="7515391" cy="480131"/>
          </a:xfrm>
        </p:spPr>
        <p:txBody>
          <a:bodyPr lIns="0"/>
          <a:lstStyle>
            <a:lvl1pPr marL="0" indent="0">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1076A6"/>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17" name="Groupe 16">
            <a:extLst>
              <a:ext uri="{FF2B5EF4-FFF2-40B4-BE49-F238E27FC236}">
                <a16:creationId xmlns:a16="http://schemas.microsoft.com/office/drawing/2014/main" id="{3947CB12-9DAF-4067-BB5D-A9AF2A9B77BB}"/>
              </a:ext>
            </a:extLst>
          </p:cNvPr>
          <p:cNvGrpSpPr/>
          <p:nvPr userDrawn="1"/>
        </p:nvGrpSpPr>
        <p:grpSpPr>
          <a:xfrm>
            <a:off x="-4302" y="-70778"/>
            <a:ext cx="12200601" cy="3340660"/>
            <a:chOff x="-4302" y="-136767"/>
            <a:chExt cx="12200601" cy="3340660"/>
          </a:xfrm>
        </p:grpSpPr>
        <p:pic>
          <p:nvPicPr>
            <p:cNvPr id="18" name="Image 17">
              <a:extLst>
                <a:ext uri="{FF2B5EF4-FFF2-40B4-BE49-F238E27FC236}">
                  <a16:creationId xmlns:a16="http://schemas.microsoft.com/office/drawing/2014/main" id="{AD4D2C99-719B-4B8C-B02A-FA60264EE058}"/>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9" name="Image 18">
              <a:extLst>
                <a:ext uri="{FF2B5EF4-FFF2-40B4-BE49-F238E27FC236}">
                  <a16:creationId xmlns:a16="http://schemas.microsoft.com/office/drawing/2014/main" id="{D0269A9E-6DDE-4CF5-AD31-14D90B2FCB37}"/>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20" name="Image 19">
              <a:extLst>
                <a:ext uri="{FF2B5EF4-FFF2-40B4-BE49-F238E27FC236}">
                  <a16:creationId xmlns:a16="http://schemas.microsoft.com/office/drawing/2014/main" id="{E8C0AB49-D8D4-4CEF-BDE9-FF5193850637}"/>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21" name="Image 20">
              <a:extLst>
                <a:ext uri="{FF2B5EF4-FFF2-40B4-BE49-F238E27FC236}">
                  <a16:creationId xmlns:a16="http://schemas.microsoft.com/office/drawing/2014/main" id="{7CB1EF21-DA46-4B1D-8D93-628A524FDB95}"/>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554326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3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F39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C310A788-6AA1-4874-9212-492CD186A3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grpSp>
        <p:nvGrpSpPr>
          <p:cNvPr id="13" name="Groupe 12">
            <a:extLst>
              <a:ext uri="{FF2B5EF4-FFF2-40B4-BE49-F238E27FC236}">
                <a16:creationId xmlns:a16="http://schemas.microsoft.com/office/drawing/2014/main" id="{C12321E7-C597-40C7-8C38-816B925099BC}"/>
              </a:ext>
            </a:extLst>
          </p:cNvPr>
          <p:cNvGrpSpPr/>
          <p:nvPr userDrawn="1"/>
        </p:nvGrpSpPr>
        <p:grpSpPr>
          <a:xfrm>
            <a:off x="293208" y="6220800"/>
            <a:ext cx="1748534" cy="507426"/>
            <a:chOff x="293208" y="5919344"/>
            <a:chExt cx="2182706" cy="633423"/>
          </a:xfrm>
        </p:grpSpPr>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5984419"/>
              <a:ext cx="1230974" cy="563229"/>
            </a:xfrm>
            <a:prstGeom prst="rect">
              <a:avLst/>
            </a:prstGeom>
          </p:spPr>
        </p:pic>
        <p:pic>
          <p:nvPicPr>
            <p:cNvPr id="12" name="Image 11">
              <a:extLst>
                <a:ext uri="{FF2B5EF4-FFF2-40B4-BE49-F238E27FC236}">
                  <a16:creationId xmlns:a16="http://schemas.microsoft.com/office/drawing/2014/main" id="{5E2452D6-C8ED-4861-BACF-B35DC09A257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45493" y="5919344"/>
              <a:ext cx="730421" cy="633423"/>
            </a:xfrm>
            <a:prstGeom prst="rect">
              <a:avLst/>
            </a:prstGeom>
          </p:spPr>
        </p:pic>
      </p:grpSp>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F39D47"/>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lstStyle>
            <a:lvl1pPr>
              <a:defRPr sz="2000">
                <a:solidFill>
                  <a:srgbClr val="F39D47"/>
                </a:solidFill>
                <a:latin typeface="+mj-lt"/>
              </a:defRPr>
            </a:lvl1pPr>
          </a:lstStyle>
          <a:p>
            <a:pPr lvl="0"/>
            <a:r>
              <a:rPr lang="fr-FR" dirty="0"/>
              <a:t>00/ Titre de la partie</a:t>
            </a:r>
          </a:p>
        </p:txBody>
      </p:sp>
    </p:spTree>
    <p:extLst>
      <p:ext uri="{BB962C8B-B14F-4D97-AF65-F5344CB8AC3E}">
        <p14:creationId xmlns:p14="http://schemas.microsoft.com/office/powerpoint/2010/main" val="418441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 03 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F39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377952F5-84C2-4B77-86EE-7F465EEC1A1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4026877" y="3042163"/>
            <a:ext cx="7515391" cy="480131"/>
          </a:xfrm>
        </p:spPr>
        <p:txBody>
          <a:bodyPr lIns="0"/>
          <a:lstStyle>
            <a:lvl1pPr marL="0" indent="0">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F39D47"/>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15" name="Groupe 14">
            <a:extLst>
              <a:ext uri="{FF2B5EF4-FFF2-40B4-BE49-F238E27FC236}">
                <a16:creationId xmlns:a16="http://schemas.microsoft.com/office/drawing/2014/main" id="{FD8DDDC8-74A3-48B9-94E3-46167EA47BE8}"/>
              </a:ext>
            </a:extLst>
          </p:cNvPr>
          <p:cNvGrpSpPr/>
          <p:nvPr userDrawn="1"/>
        </p:nvGrpSpPr>
        <p:grpSpPr>
          <a:xfrm>
            <a:off x="-4302" y="-61351"/>
            <a:ext cx="12200601" cy="3340660"/>
            <a:chOff x="-4302" y="-136767"/>
            <a:chExt cx="12200601" cy="3340660"/>
          </a:xfrm>
        </p:grpSpPr>
        <p:pic>
          <p:nvPicPr>
            <p:cNvPr id="17" name="Image 16">
              <a:extLst>
                <a:ext uri="{FF2B5EF4-FFF2-40B4-BE49-F238E27FC236}">
                  <a16:creationId xmlns:a16="http://schemas.microsoft.com/office/drawing/2014/main" id="{D52D66A5-B56C-4735-B309-CE63F64470D9}"/>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8" name="Image 17">
              <a:extLst>
                <a:ext uri="{FF2B5EF4-FFF2-40B4-BE49-F238E27FC236}">
                  <a16:creationId xmlns:a16="http://schemas.microsoft.com/office/drawing/2014/main" id="{6F1075A8-B085-434E-AF11-C0BA528E0595}"/>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19" name="Image 18">
              <a:extLst>
                <a:ext uri="{FF2B5EF4-FFF2-40B4-BE49-F238E27FC236}">
                  <a16:creationId xmlns:a16="http://schemas.microsoft.com/office/drawing/2014/main" id="{E326469C-AEA6-48B2-91B5-C32204857980}"/>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20" name="Image 19">
              <a:extLst>
                <a:ext uri="{FF2B5EF4-FFF2-40B4-BE49-F238E27FC236}">
                  <a16:creationId xmlns:a16="http://schemas.microsoft.com/office/drawing/2014/main" id="{A5A50FEC-6AF5-4447-9645-397EF69DE05B}"/>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114142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4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BBB7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9A288695-A162-4094-AA6D-7E6A030AB1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grpSp>
        <p:nvGrpSpPr>
          <p:cNvPr id="13" name="Groupe 12">
            <a:extLst>
              <a:ext uri="{FF2B5EF4-FFF2-40B4-BE49-F238E27FC236}">
                <a16:creationId xmlns:a16="http://schemas.microsoft.com/office/drawing/2014/main" id="{C12321E7-C597-40C7-8C38-816B925099BC}"/>
              </a:ext>
            </a:extLst>
          </p:cNvPr>
          <p:cNvGrpSpPr/>
          <p:nvPr userDrawn="1"/>
        </p:nvGrpSpPr>
        <p:grpSpPr>
          <a:xfrm>
            <a:off x="293208" y="6220800"/>
            <a:ext cx="1748534" cy="507426"/>
            <a:chOff x="293208" y="5919344"/>
            <a:chExt cx="2182706" cy="633423"/>
          </a:xfrm>
        </p:grpSpPr>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5984419"/>
              <a:ext cx="1230974" cy="563229"/>
            </a:xfrm>
            <a:prstGeom prst="rect">
              <a:avLst/>
            </a:prstGeom>
          </p:spPr>
        </p:pic>
        <p:pic>
          <p:nvPicPr>
            <p:cNvPr id="12" name="Image 11">
              <a:extLst>
                <a:ext uri="{FF2B5EF4-FFF2-40B4-BE49-F238E27FC236}">
                  <a16:creationId xmlns:a16="http://schemas.microsoft.com/office/drawing/2014/main" id="{5E2452D6-C8ED-4861-BACF-B35DC09A257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45493" y="5919344"/>
              <a:ext cx="730421" cy="633423"/>
            </a:xfrm>
            <a:prstGeom prst="rect">
              <a:avLst/>
            </a:prstGeom>
          </p:spPr>
        </p:pic>
      </p:grpSp>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BBB70D"/>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lstStyle>
            <a:lvl1pPr>
              <a:defRPr sz="2000">
                <a:solidFill>
                  <a:srgbClr val="BBB70D"/>
                </a:solidFill>
                <a:latin typeface="+mj-lt"/>
              </a:defRPr>
            </a:lvl1pPr>
          </a:lstStyle>
          <a:p>
            <a:pPr lvl="0"/>
            <a:r>
              <a:rPr lang="fr-FR" dirty="0"/>
              <a:t>00/ Titre de la partie</a:t>
            </a:r>
          </a:p>
        </p:txBody>
      </p:sp>
    </p:spTree>
    <p:extLst>
      <p:ext uri="{BB962C8B-B14F-4D97-AF65-F5344CB8AC3E}">
        <p14:creationId xmlns:p14="http://schemas.microsoft.com/office/powerpoint/2010/main" val="232033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 04 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BBB7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E1872D63-57E9-49C8-BEE2-7356F6D53C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4026877" y="3042163"/>
            <a:ext cx="7515391" cy="480131"/>
          </a:xfrm>
        </p:spPr>
        <p:txBody>
          <a:bodyPr lIns="0"/>
          <a:lstStyle>
            <a:lvl1pPr marL="0" indent="0">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BBB70D"/>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15" name="Groupe 14">
            <a:extLst>
              <a:ext uri="{FF2B5EF4-FFF2-40B4-BE49-F238E27FC236}">
                <a16:creationId xmlns:a16="http://schemas.microsoft.com/office/drawing/2014/main" id="{68A23012-E1CC-406F-89E2-9C1FDBEB3553}"/>
              </a:ext>
            </a:extLst>
          </p:cNvPr>
          <p:cNvGrpSpPr/>
          <p:nvPr userDrawn="1"/>
        </p:nvGrpSpPr>
        <p:grpSpPr>
          <a:xfrm>
            <a:off x="-4302" y="-61351"/>
            <a:ext cx="12200601" cy="3340660"/>
            <a:chOff x="-4302" y="-136767"/>
            <a:chExt cx="12200601" cy="3340660"/>
          </a:xfrm>
        </p:grpSpPr>
        <p:pic>
          <p:nvPicPr>
            <p:cNvPr id="17" name="Image 16">
              <a:extLst>
                <a:ext uri="{FF2B5EF4-FFF2-40B4-BE49-F238E27FC236}">
                  <a16:creationId xmlns:a16="http://schemas.microsoft.com/office/drawing/2014/main" id="{07EAEF88-172B-403F-B7E3-7EAB30C7BD11}"/>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8" name="Image 17">
              <a:extLst>
                <a:ext uri="{FF2B5EF4-FFF2-40B4-BE49-F238E27FC236}">
                  <a16:creationId xmlns:a16="http://schemas.microsoft.com/office/drawing/2014/main" id="{231CC6C2-E540-4AEF-99FF-BFD4670D7ABC}"/>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19" name="Image 18">
              <a:extLst>
                <a:ext uri="{FF2B5EF4-FFF2-40B4-BE49-F238E27FC236}">
                  <a16:creationId xmlns:a16="http://schemas.microsoft.com/office/drawing/2014/main" id="{9187559A-8E54-472A-8F2F-86E347799367}"/>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20" name="Image 19">
              <a:extLst>
                <a:ext uri="{FF2B5EF4-FFF2-40B4-BE49-F238E27FC236}">
                  <a16:creationId xmlns:a16="http://schemas.microsoft.com/office/drawing/2014/main" id="{9901B357-776C-464A-AA49-5EA18EF7B9C0}"/>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340440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5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F55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9D2CBE40-00BA-48FD-8F1D-0D64348B4D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F55151"/>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spAutoFit/>
          </a:bodyPr>
          <a:lstStyle>
            <a:lvl1pPr>
              <a:defRPr sz="2000">
                <a:solidFill>
                  <a:srgbClr val="F55151"/>
                </a:solidFill>
                <a:latin typeface="+mj-lt"/>
              </a:defRPr>
            </a:lvl1pPr>
          </a:lstStyle>
          <a:p>
            <a:pPr lvl="0"/>
            <a:r>
              <a:rPr lang="fr-FR" dirty="0"/>
              <a:t>00/ Titre de la partie</a:t>
            </a:r>
          </a:p>
        </p:txBody>
      </p:sp>
    </p:spTree>
    <p:extLst>
      <p:ext uri="{BB962C8B-B14F-4D97-AF65-F5344CB8AC3E}">
        <p14:creationId xmlns:p14="http://schemas.microsoft.com/office/powerpoint/2010/main" val="374136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05 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F55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8359B457-930E-4D1F-B1EE-A53FF5F24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4026877" y="3042163"/>
            <a:ext cx="7515391" cy="480131"/>
          </a:xfrm>
        </p:spPr>
        <p:txBody>
          <a:bodyPr lIns="0"/>
          <a:lstStyle>
            <a:lvl1pPr marL="0" indent="0">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F55151"/>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15" name="Groupe 14">
            <a:extLst>
              <a:ext uri="{FF2B5EF4-FFF2-40B4-BE49-F238E27FC236}">
                <a16:creationId xmlns:a16="http://schemas.microsoft.com/office/drawing/2014/main" id="{48960C9A-4945-45CB-987F-30F0E4AE5470}"/>
              </a:ext>
            </a:extLst>
          </p:cNvPr>
          <p:cNvGrpSpPr/>
          <p:nvPr userDrawn="1"/>
        </p:nvGrpSpPr>
        <p:grpSpPr>
          <a:xfrm>
            <a:off x="-4302" y="-61351"/>
            <a:ext cx="12200601" cy="3340660"/>
            <a:chOff x="-4302" y="-136767"/>
            <a:chExt cx="12200601" cy="3340660"/>
          </a:xfrm>
        </p:grpSpPr>
        <p:pic>
          <p:nvPicPr>
            <p:cNvPr id="17" name="Image 16">
              <a:extLst>
                <a:ext uri="{FF2B5EF4-FFF2-40B4-BE49-F238E27FC236}">
                  <a16:creationId xmlns:a16="http://schemas.microsoft.com/office/drawing/2014/main" id="{D8337998-2931-45FF-A7F9-F28E06BD67D1}"/>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8" name="Image 17">
              <a:extLst>
                <a:ext uri="{FF2B5EF4-FFF2-40B4-BE49-F238E27FC236}">
                  <a16:creationId xmlns:a16="http://schemas.microsoft.com/office/drawing/2014/main" id="{3865553B-BFDB-459A-B90B-22E2ECF0F929}"/>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19" name="Image 18">
              <a:extLst>
                <a:ext uri="{FF2B5EF4-FFF2-40B4-BE49-F238E27FC236}">
                  <a16:creationId xmlns:a16="http://schemas.microsoft.com/office/drawing/2014/main" id="{3EB2A648-6DB2-4E48-8610-3040617986C1}"/>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20" name="Image 19">
              <a:extLst>
                <a:ext uri="{FF2B5EF4-FFF2-40B4-BE49-F238E27FC236}">
                  <a16:creationId xmlns:a16="http://schemas.microsoft.com/office/drawing/2014/main" id="{B1E78872-032D-428B-BCF7-63D4E2FC670A}"/>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310501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6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17B1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484CC4DD-3102-4ED3-872F-F83B326DD2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17B1B9"/>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spAutoFit/>
          </a:bodyPr>
          <a:lstStyle>
            <a:lvl1pPr>
              <a:defRPr sz="2000">
                <a:solidFill>
                  <a:srgbClr val="17B1B9"/>
                </a:solidFill>
                <a:latin typeface="+mj-lt"/>
              </a:defRPr>
            </a:lvl1pPr>
          </a:lstStyle>
          <a:p>
            <a:pPr lvl="0"/>
            <a:r>
              <a:rPr lang="fr-FR" dirty="0"/>
              <a:t>00/ Titre de la partie</a:t>
            </a:r>
          </a:p>
        </p:txBody>
      </p:sp>
    </p:spTree>
    <p:extLst>
      <p:ext uri="{BB962C8B-B14F-4D97-AF65-F5344CB8AC3E}">
        <p14:creationId xmlns:p14="http://schemas.microsoft.com/office/powerpoint/2010/main" val="3247584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 06 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17B1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B8CE2955-E32D-45DA-957C-A063304A1C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4026877" y="3042163"/>
            <a:ext cx="7515391" cy="480131"/>
          </a:xfrm>
        </p:spPr>
        <p:txBody>
          <a:bodyPr lIns="0"/>
          <a:lstStyle>
            <a:lvl1pPr marL="0" indent="0">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17B1B9"/>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15" name="Groupe 14">
            <a:extLst>
              <a:ext uri="{FF2B5EF4-FFF2-40B4-BE49-F238E27FC236}">
                <a16:creationId xmlns:a16="http://schemas.microsoft.com/office/drawing/2014/main" id="{FE0DB6CA-8C95-4870-A7DC-3CEEEF7DD9C0}"/>
              </a:ext>
            </a:extLst>
          </p:cNvPr>
          <p:cNvGrpSpPr/>
          <p:nvPr userDrawn="1"/>
        </p:nvGrpSpPr>
        <p:grpSpPr>
          <a:xfrm>
            <a:off x="-4302" y="-61351"/>
            <a:ext cx="12200601" cy="3340660"/>
            <a:chOff x="-4302" y="-136767"/>
            <a:chExt cx="12200601" cy="3340660"/>
          </a:xfrm>
        </p:grpSpPr>
        <p:pic>
          <p:nvPicPr>
            <p:cNvPr id="17" name="Image 16">
              <a:extLst>
                <a:ext uri="{FF2B5EF4-FFF2-40B4-BE49-F238E27FC236}">
                  <a16:creationId xmlns:a16="http://schemas.microsoft.com/office/drawing/2014/main" id="{FB1761AE-7BDD-4639-B7FF-572E9B4D625C}"/>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8" name="Image 17">
              <a:extLst>
                <a:ext uri="{FF2B5EF4-FFF2-40B4-BE49-F238E27FC236}">
                  <a16:creationId xmlns:a16="http://schemas.microsoft.com/office/drawing/2014/main" id="{E46B9A75-1CC7-4A5D-9A01-F44589B4A3F6}"/>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19" name="Image 18">
              <a:extLst>
                <a:ext uri="{FF2B5EF4-FFF2-40B4-BE49-F238E27FC236}">
                  <a16:creationId xmlns:a16="http://schemas.microsoft.com/office/drawing/2014/main" id="{43F22709-9FD0-4804-8C48-2E4FBDBAA90B}"/>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20" name="Image 19">
              <a:extLst>
                <a:ext uri="{FF2B5EF4-FFF2-40B4-BE49-F238E27FC236}">
                  <a16:creationId xmlns:a16="http://schemas.microsoft.com/office/drawing/2014/main" id="{9D029A60-E606-458E-857F-743733BB81BB}"/>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46635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7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0A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6D5BF522-A7C4-41DF-9E40-0DF9D35A68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0A4C6A"/>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lstStyle>
            <a:lvl1pPr>
              <a:defRPr sz="2000">
                <a:solidFill>
                  <a:srgbClr val="0A4C6A"/>
                </a:solidFill>
                <a:latin typeface="+mj-lt"/>
              </a:defRPr>
            </a:lvl1pPr>
          </a:lstStyle>
          <a:p>
            <a:pPr lvl="0"/>
            <a:r>
              <a:rPr lang="fr-FR" dirty="0"/>
              <a:t>00/ Titre de la partie</a:t>
            </a:r>
          </a:p>
        </p:txBody>
      </p:sp>
    </p:spTree>
    <p:extLst>
      <p:ext uri="{BB962C8B-B14F-4D97-AF65-F5344CB8AC3E}">
        <p14:creationId xmlns:p14="http://schemas.microsoft.com/office/powerpoint/2010/main" val="401074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 07 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0A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09B45E7D-4ACA-4EA1-B917-41F1F20000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4026877" y="3042163"/>
            <a:ext cx="7515391" cy="480131"/>
          </a:xfrm>
        </p:spPr>
        <p:txBody>
          <a:bodyPr lIns="0"/>
          <a:lstStyle>
            <a:lvl1pPr marL="0" indent="0">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0A4C6A"/>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15" name="Groupe 14">
            <a:extLst>
              <a:ext uri="{FF2B5EF4-FFF2-40B4-BE49-F238E27FC236}">
                <a16:creationId xmlns:a16="http://schemas.microsoft.com/office/drawing/2014/main" id="{B6639411-1A0D-40C5-84F3-28131FD2B95F}"/>
              </a:ext>
            </a:extLst>
          </p:cNvPr>
          <p:cNvGrpSpPr/>
          <p:nvPr userDrawn="1"/>
        </p:nvGrpSpPr>
        <p:grpSpPr>
          <a:xfrm>
            <a:off x="-4302" y="-61351"/>
            <a:ext cx="12200601" cy="3340660"/>
            <a:chOff x="-4302" y="-136767"/>
            <a:chExt cx="12200601" cy="3340660"/>
          </a:xfrm>
        </p:grpSpPr>
        <p:pic>
          <p:nvPicPr>
            <p:cNvPr id="17" name="Image 16">
              <a:extLst>
                <a:ext uri="{FF2B5EF4-FFF2-40B4-BE49-F238E27FC236}">
                  <a16:creationId xmlns:a16="http://schemas.microsoft.com/office/drawing/2014/main" id="{40D12BC0-31B6-424E-B4FA-D34755CDCBAB}"/>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8" name="Image 17">
              <a:extLst>
                <a:ext uri="{FF2B5EF4-FFF2-40B4-BE49-F238E27FC236}">
                  <a16:creationId xmlns:a16="http://schemas.microsoft.com/office/drawing/2014/main" id="{61B37222-D598-4A77-9EAC-560926877CD2}"/>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19" name="Image 18">
              <a:extLst>
                <a:ext uri="{FF2B5EF4-FFF2-40B4-BE49-F238E27FC236}">
                  <a16:creationId xmlns:a16="http://schemas.microsoft.com/office/drawing/2014/main" id="{47ECC11A-7BBB-4492-9E82-0F077174007E}"/>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20" name="Image 19">
              <a:extLst>
                <a:ext uri="{FF2B5EF4-FFF2-40B4-BE49-F238E27FC236}">
                  <a16:creationId xmlns:a16="http://schemas.microsoft.com/office/drawing/2014/main" id="{FF724038-22A1-4DE5-A9C3-70222EE73AA0}"/>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312993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8 Conclusion de parti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13A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F6177E25-9CFE-4FBF-B722-2099AC7D41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hasCustomPrompt="1"/>
          </p:nvPr>
        </p:nvSpPr>
        <p:spPr>
          <a:xfrm>
            <a:off x="1119116" y="1237847"/>
            <a:ext cx="9672141" cy="737501"/>
          </a:xfrm>
        </p:spPr>
        <p:txBody>
          <a:bodyPr lIns="0" anchor="b"/>
          <a:lstStyle>
            <a:lvl1pPr>
              <a:defRPr sz="4800">
                <a:solidFill>
                  <a:schemeClr val="bg1"/>
                </a:solidFill>
              </a:defRPr>
            </a:lvl1pPr>
          </a:lstStyle>
          <a:p>
            <a:r>
              <a:rPr lang="fr-FR" dirty="0"/>
              <a:t>Conclusion</a:t>
            </a:r>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1119116" y="2134652"/>
            <a:ext cx="9672141" cy="480131"/>
          </a:xfrm>
        </p:spPr>
        <p:txBody>
          <a:bodyPr lIns="0"/>
          <a:lstStyle>
            <a:lvl1pPr marL="0" indent="0">
              <a:buNone/>
              <a:defRPr sz="28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3208" y="6272931"/>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13AD7D"/>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sp>
        <p:nvSpPr>
          <p:cNvPr id="5" name="Espace réservé du texte 4">
            <a:extLst>
              <a:ext uri="{FF2B5EF4-FFF2-40B4-BE49-F238E27FC236}">
                <a16:creationId xmlns:a16="http://schemas.microsoft.com/office/drawing/2014/main" id="{2A0129CE-895B-41DE-A15F-7990A50A6C23}"/>
              </a:ext>
            </a:extLst>
          </p:cNvPr>
          <p:cNvSpPr>
            <a:spLocks noGrp="1"/>
          </p:cNvSpPr>
          <p:nvPr>
            <p:ph type="body" sz="quarter" idx="13" hasCustomPrompt="1"/>
          </p:nvPr>
        </p:nvSpPr>
        <p:spPr>
          <a:xfrm>
            <a:off x="0" y="212400"/>
            <a:ext cx="2735297" cy="349702"/>
          </a:xfrm>
          <a:solidFill>
            <a:schemeClr val="bg1"/>
          </a:solidFill>
        </p:spPr>
        <p:txBody>
          <a:bodyPr wrap="none" lIns="360000" tIns="36000" rIns="180000" bIns="36000" anchor="ctr">
            <a:spAutoFit/>
          </a:bodyPr>
          <a:lstStyle>
            <a:lvl1pPr>
              <a:defRPr sz="2000">
                <a:solidFill>
                  <a:srgbClr val="13AD7D"/>
                </a:solidFill>
                <a:latin typeface="+mj-lt"/>
              </a:defRPr>
            </a:lvl1pPr>
          </a:lstStyle>
          <a:p>
            <a:pPr lvl="0"/>
            <a:r>
              <a:rPr lang="fr-FR" dirty="0"/>
              <a:t>00/ Titre de la partie</a:t>
            </a:r>
          </a:p>
        </p:txBody>
      </p:sp>
    </p:spTree>
    <p:extLst>
      <p:ext uri="{BB962C8B-B14F-4D97-AF65-F5344CB8AC3E}">
        <p14:creationId xmlns:p14="http://schemas.microsoft.com/office/powerpoint/2010/main" val="126830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 08 Titre de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D3A6DF-532B-40C6-9095-C500DEA009C9}"/>
              </a:ext>
            </a:extLst>
          </p:cNvPr>
          <p:cNvSpPr/>
          <p:nvPr userDrawn="1"/>
        </p:nvSpPr>
        <p:spPr>
          <a:xfrm>
            <a:off x="-1" y="-1"/>
            <a:ext cx="12191999" cy="6857999"/>
          </a:xfrm>
          <a:prstGeom prst="rect">
            <a:avLst/>
          </a:prstGeom>
          <a:solidFill>
            <a:srgbClr val="13A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6">
            <a:extLst>
              <a:ext uri="{FF2B5EF4-FFF2-40B4-BE49-F238E27FC236}">
                <a16:creationId xmlns:a16="http://schemas.microsoft.com/office/drawing/2014/main" id="{0E910853-7D00-45E1-920F-A7670D5016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5871060">
            <a:off x="11423592" y="6230406"/>
            <a:ext cx="641726" cy="705054"/>
          </a:xfrm>
          <a:prstGeom prst="rect">
            <a:avLst/>
          </a:prstGeom>
        </p:spPr>
      </p:pic>
      <p:sp>
        <p:nvSpPr>
          <p:cNvPr id="2" name="Titre 1">
            <a:extLst>
              <a:ext uri="{FF2B5EF4-FFF2-40B4-BE49-F238E27FC236}">
                <a16:creationId xmlns:a16="http://schemas.microsoft.com/office/drawing/2014/main" id="{48BD6481-01AE-454E-8464-CD330B639C83}"/>
              </a:ext>
            </a:extLst>
          </p:cNvPr>
          <p:cNvSpPr>
            <a:spLocks noGrp="1"/>
          </p:cNvSpPr>
          <p:nvPr>
            <p:ph type="title"/>
          </p:nvPr>
        </p:nvSpPr>
        <p:spPr>
          <a:xfrm>
            <a:off x="4026877" y="2246251"/>
            <a:ext cx="7515391" cy="737501"/>
          </a:xfrm>
        </p:spPr>
        <p:txBody>
          <a:bodyPr lIns="0" anchor="b"/>
          <a:lstStyle>
            <a:lvl1pPr>
              <a:defRPr sz="4800">
                <a:solidFill>
                  <a:schemeClr val="bg1"/>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E5D0349C-26C5-4656-85E4-6DF2EAA9E0FE}"/>
              </a:ext>
            </a:extLst>
          </p:cNvPr>
          <p:cNvSpPr>
            <a:spLocks noGrp="1"/>
          </p:cNvSpPr>
          <p:nvPr>
            <p:ph type="body" idx="1"/>
          </p:nvPr>
        </p:nvSpPr>
        <p:spPr>
          <a:xfrm>
            <a:off x="4026877" y="3042163"/>
            <a:ext cx="7515391" cy="480131"/>
          </a:xfrm>
        </p:spPr>
        <p:txBody>
          <a:bodyPr lIns="0"/>
          <a:lstStyle>
            <a:lvl1pPr marL="0" indent="0">
              <a:spcBef>
                <a:spcPts val="0"/>
              </a:spcBef>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pic>
        <p:nvPicPr>
          <p:cNvPr id="10" name="Image 9">
            <a:extLst>
              <a:ext uri="{FF2B5EF4-FFF2-40B4-BE49-F238E27FC236}">
                <a16:creationId xmlns:a16="http://schemas.microsoft.com/office/drawing/2014/main" id="{852410E2-359D-46B3-AD85-82AB861403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45357" y="6281988"/>
            <a:ext cx="986115" cy="451195"/>
          </a:xfrm>
          <a:prstGeom prst="rect">
            <a:avLst/>
          </a:prstGeom>
        </p:spPr>
      </p:pic>
      <p:sp>
        <p:nvSpPr>
          <p:cNvPr id="6" name="Espace réservé du numéro de diapositive 5">
            <a:extLst>
              <a:ext uri="{FF2B5EF4-FFF2-40B4-BE49-F238E27FC236}">
                <a16:creationId xmlns:a16="http://schemas.microsoft.com/office/drawing/2014/main" id="{CBA45549-A299-48FF-AE24-9C67E63CCF59}"/>
              </a:ext>
            </a:extLst>
          </p:cNvPr>
          <p:cNvSpPr>
            <a:spLocks noGrp="1"/>
          </p:cNvSpPr>
          <p:nvPr>
            <p:ph type="sldNum" sz="quarter" idx="12"/>
          </p:nvPr>
        </p:nvSpPr>
        <p:spPr/>
        <p:txBody>
          <a:bodyPr/>
          <a:lstStyle>
            <a:lvl1pPr>
              <a:defRPr>
                <a:solidFill>
                  <a:srgbClr val="13AD7D"/>
                </a:solidFill>
              </a:defRPr>
            </a:lvl1pPr>
          </a:lstStyle>
          <a:p>
            <a:fld id="{0F90A797-E979-4357-8754-B8C081F6BB77}" type="slidenum">
              <a:rPr lang="fr-FR" smtClean="0"/>
              <a:pPr/>
              <a:t>‹N°›</a:t>
            </a:fld>
            <a:endParaRPr lang="fr-FR" dirty="0"/>
          </a:p>
        </p:txBody>
      </p:sp>
      <p:sp>
        <p:nvSpPr>
          <p:cNvPr id="23" name="Espace réservé du pied de page 4">
            <a:extLst>
              <a:ext uri="{FF2B5EF4-FFF2-40B4-BE49-F238E27FC236}">
                <a16:creationId xmlns:a16="http://schemas.microsoft.com/office/drawing/2014/main" id="{550718B8-F74E-4C12-8BBF-0B034D2BFFA0}"/>
              </a:ext>
            </a:extLst>
          </p:cNvPr>
          <p:cNvSpPr>
            <a:spLocks noGrp="1"/>
          </p:cNvSpPr>
          <p:nvPr>
            <p:ph type="ftr" sz="quarter" idx="3"/>
          </p:nvPr>
        </p:nvSpPr>
        <p:spPr>
          <a:xfrm>
            <a:off x="2219030" y="6440400"/>
            <a:ext cx="6072353" cy="365125"/>
          </a:xfrm>
          <a:prstGeom prst="rect">
            <a:avLst/>
          </a:prstGeom>
        </p:spPr>
        <p:txBody>
          <a:bodyPr vert="horz" lIns="0" tIns="45720" rIns="91440" bIns="45720" rtlCol="0" anchor="ctr"/>
          <a:lstStyle>
            <a:lvl1pPr algn="l">
              <a:defRPr sz="1100">
                <a:solidFill>
                  <a:schemeClr val="bg1"/>
                </a:solidFill>
              </a:defRPr>
            </a:lvl1pPr>
          </a:lstStyle>
          <a:p>
            <a:r>
              <a:rPr lang="en-US"/>
              <a:t>Nuclear accident personnal protective measures     MSF OCP     version Draft March 2022</a:t>
            </a:r>
            <a:endParaRPr lang="fr-FR" dirty="0"/>
          </a:p>
        </p:txBody>
      </p:sp>
      <p:grpSp>
        <p:nvGrpSpPr>
          <p:cNvPr id="15" name="Groupe 14">
            <a:extLst>
              <a:ext uri="{FF2B5EF4-FFF2-40B4-BE49-F238E27FC236}">
                <a16:creationId xmlns:a16="http://schemas.microsoft.com/office/drawing/2014/main" id="{A2E259E0-E48B-4DCC-9CA5-46A6D4A29008}"/>
              </a:ext>
            </a:extLst>
          </p:cNvPr>
          <p:cNvGrpSpPr/>
          <p:nvPr userDrawn="1"/>
        </p:nvGrpSpPr>
        <p:grpSpPr>
          <a:xfrm>
            <a:off x="-4302" y="-61351"/>
            <a:ext cx="12200601" cy="3340660"/>
            <a:chOff x="-4302" y="-136767"/>
            <a:chExt cx="12200601" cy="3340660"/>
          </a:xfrm>
        </p:grpSpPr>
        <p:pic>
          <p:nvPicPr>
            <p:cNvPr id="16" name="Image 15">
              <a:extLst>
                <a:ext uri="{FF2B5EF4-FFF2-40B4-BE49-F238E27FC236}">
                  <a16:creationId xmlns:a16="http://schemas.microsoft.com/office/drawing/2014/main" id="{57B4DE9C-F4EE-428F-A89D-EFF3592C3676}"/>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ackgroundRemoval t="9227" b="95262" l="7538" r="93970">
                          <a14:foregroundMark x1="61809" y1="9476" x2="61809" y2="9476"/>
                          <a14:foregroundMark x1="94472" y1="42893" x2="94472" y2="42893"/>
                          <a14:foregroundMark x1="39447" y1="95262" x2="39447" y2="95262"/>
                          <a14:foregroundMark x1="7538" y1="59850" x2="7538" y2="59850"/>
                          <a14:foregroundMark x1="52010" y1="50873" x2="52010" y2="50873"/>
                        </a14:backgroundRemoval>
                      </a14:imgEffect>
                    </a14:imgLayer>
                  </a14:imgProps>
                </a:ext>
                <a:ext uri="{28A0092B-C50C-407E-A947-70E740481C1C}">
                  <a14:useLocalDpi xmlns:a14="http://schemas.microsoft.com/office/drawing/2010/main" val="0"/>
                </a:ext>
              </a:extLst>
            </a:blip>
            <a:stretch>
              <a:fillRect/>
            </a:stretch>
          </p:blipFill>
          <p:spPr>
            <a:xfrm>
              <a:off x="-4302" y="148008"/>
              <a:ext cx="3033023" cy="3055885"/>
            </a:xfrm>
            <a:prstGeom prst="rect">
              <a:avLst/>
            </a:prstGeom>
          </p:spPr>
        </p:pic>
        <p:pic>
          <p:nvPicPr>
            <p:cNvPr id="18" name="Image 17">
              <a:extLst>
                <a:ext uri="{FF2B5EF4-FFF2-40B4-BE49-F238E27FC236}">
                  <a16:creationId xmlns:a16="http://schemas.microsoft.com/office/drawing/2014/main" id="{495A873F-082A-4FFF-9408-DA4D317E2CF3}"/>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t="19444" r="86590" b="68646"/>
            <a:stretch/>
          </p:blipFill>
          <p:spPr>
            <a:xfrm>
              <a:off x="10749188" y="-136767"/>
              <a:ext cx="961873" cy="569551"/>
            </a:xfrm>
            <a:prstGeom prst="rect">
              <a:avLst/>
            </a:prstGeom>
          </p:spPr>
        </p:pic>
        <p:pic>
          <p:nvPicPr>
            <p:cNvPr id="19" name="Image 18">
              <a:extLst>
                <a:ext uri="{FF2B5EF4-FFF2-40B4-BE49-F238E27FC236}">
                  <a16:creationId xmlns:a16="http://schemas.microsoft.com/office/drawing/2014/main" id="{77CA7400-4D3F-4D53-9CDD-E18341192B30}"/>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835" t="32792" r="85755" b="55298"/>
            <a:stretch/>
          </p:blipFill>
          <p:spPr>
            <a:xfrm>
              <a:off x="10841227" y="204763"/>
              <a:ext cx="961873" cy="569551"/>
            </a:xfrm>
            <a:prstGeom prst="rect">
              <a:avLst/>
            </a:prstGeom>
          </p:spPr>
        </p:pic>
        <p:pic>
          <p:nvPicPr>
            <p:cNvPr id="20" name="Image 19">
              <a:extLst>
                <a:ext uri="{FF2B5EF4-FFF2-40B4-BE49-F238E27FC236}">
                  <a16:creationId xmlns:a16="http://schemas.microsoft.com/office/drawing/2014/main" id="{1525AC50-0D47-46A9-96FA-BE0258126AE2}"/>
                </a:ext>
              </a:extLst>
            </p:cNvPr>
            <p:cNvPicPr>
              <a:picLocks noChangeAspect="1"/>
            </p:cNvPicPr>
            <p:nvPr userDrawn="1"/>
          </p:nvPicPr>
          <p:blipFill rotWithShape="1">
            <a:blip r:embed="rId6">
              <a:extLst>
                <a:ext uri="{BEBA8EAE-BF5A-486C-A8C5-ECC9F3942E4B}">
                  <a14:imgProps xmlns:a14="http://schemas.microsoft.com/office/drawing/2010/main">
                    <a14:imgLayer r:embed="rId7">
                      <a14:imgEffect>
                        <a14:backgroundRemoval t="23158" b="75263" l="1053" r="12632">
                          <a14:foregroundMark x1="8947" y1="26316" x2="8947" y2="26316"/>
                          <a14:foregroundMark x1="11053" y1="23158" x2="11053" y2="23158"/>
                          <a14:foregroundMark x1="12456" y1="40000" x2="12456" y2="40000"/>
                          <a14:foregroundMark x1="12632" y1="60789" x2="12632" y2="60789"/>
                          <a14:foregroundMark x1="12807" y1="53158" x2="12807" y2="53158"/>
                          <a14:foregroundMark x1="10526" y1="40000" x2="10526" y2="40000"/>
                          <a14:foregroundMark x1="11053" y1="71579" x2="11053" y2="71579"/>
                          <a14:foregroundMark x1="11228" y1="73947" x2="11228" y2="73947"/>
                          <a14:foregroundMark x1="9474" y1="73421" x2="9474" y2="73421"/>
                          <a14:foregroundMark x1="11053" y1="75263" x2="11053" y2="75263"/>
                          <a14:foregroundMark x1="10526" y1="26316" x2="10526" y2="26316"/>
                          <a14:foregroundMark x1="11579" y1="26579" x2="11579" y2="26579"/>
                          <a14:backgroundMark x1="3509" y1="25526" x2="5789" y2="25789"/>
                          <a14:backgroundMark x1="3509" y1="24211" x2="3509" y2="24211"/>
                          <a14:backgroundMark x1="3509" y1="25000" x2="3509" y2="25000"/>
                          <a14:backgroundMark x1="3158" y1="25263" x2="4737" y2="24737"/>
                        </a14:backgroundRemoval>
                      </a14:imgEffect>
                    </a14:imgLayer>
                  </a14:imgProps>
                </a:ext>
                <a:ext uri="{28A0092B-C50C-407E-A947-70E740481C1C}">
                  <a14:useLocalDpi xmlns:a14="http://schemas.microsoft.com/office/drawing/2010/main" val="0"/>
                </a:ext>
              </a:extLst>
            </a:blip>
            <a:srcRect l="7451" t="48795" r="85784" b="36439"/>
            <a:stretch/>
          </p:blipFill>
          <p:spPr>
            <a:xfrm>
              <a:off x="11711061" y="9751"/>
              <a:ext cx="485238" cy="706152"/>
            </a:xfrm>
            <a:prstGeom prst="rect">
              <a:avLst/>
            </a:prstGeom>
          </p:spPr>
        </p:pic>
      </p:grpSp>
    </p:spTree>
    <p:extLst>
      <p:ext uri="{BB962C8B-B14F-4D97-AF65-F5344CB8AC3E}">
        <p14:creationId xmlns:p14="http://schemas.microsoft.com/office/powerpoint/2010/main" val="1009972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21C0A44-9B5A-4980-9BAC-C5378D5E8EB0}"/>
              </a:ext>
            </a:extLst>
          </p:cNvPr>
          <p:cNvSpPr>
            <a:spLocks noGrp="1"/>
          </p:cNvSpPr>
          <p:nvPr>
            <p:ph type="title"/>
          </p:nvPr>
        </p:nvSpPr>
        <p:spPr>
          <a:xfrm>
            <a:off x="0" y="210667"/>
            <a:ext cx="3237470" cy="349702"/>
          </a:xfrm>
          <a:prstGeom prst="rect">
            <a:avLst/>
          </a:prstGeom>
        </p:spPr>
        <p:txBody>
          <a:bodyPr vert="horz" wrap="square" lIns="360000" tIns="36000" rIns="91440" bIns="36000" rtlCol="0" anchor="ctr">
            <a:spAutoFit/>
          </a:bodyPr>
          <a:lstStyle/>
          <a:p>
            <a:r>
              <a:rPr lang="fr-FR" dirty="0"/>
              <a:t>Modifiez le style du titre</a:t>
            </a:r>
          </a:p>
        </p:txBody>
      </p:sp>
      <p:sp>
        <p:nvSpPr>
          <p:cNvPr id="3" name="Espace réservé du texte 2">
            <a:extLst>
              <a:ext uri="{FF2B5EF4-FFF2-40B4-BE49-F238E27FC236}">
                <a16:creationId xmlns:a16="http://schemas.microsoft.com/office/drawing/2014/main" id="{24ACD9A5-AD88-4403-A1A4-E7F258814B56}"/>
              </a:ext>
            </a:extLst>
          </p:cNvPr>
          <p:cNvSpPr>
            <a:spLocks noGrp="1"/>
          </p:cNvSpPr>
          <p:nvPr>
            <p:ph type="body" idx="1"/>
          </p:nvPr>
        </p:nvSpPr>
        <p:spPr>
          <a:xfrm>
            <a:off x="705600" y="662400"/>
            <a:ext cx="10515600" cy="2032864"/>
          </a:xfrm>
          <a:prstGeom prst="rect">
            <a:avLst/>
          </a:prstGeom>
        </p:spPr>
        <p:txBody>
          <a:bodyPr vert="horz" lIns="91440" tIns="45720" rIns="91440" bIns="45720" rtlCol="0">
            <a:sp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pied de page 4">
            <a:extLst>
              <a:ext uri="{FF2B5EF4-FFF2-40B4-BE49-F238E27FC236}">
                <a16:creationId xmlns:a16="http://schemas.microsoft.com/office/drawing/2014/main" id="{C95132E9-C5B4-418C-BFED-D6AEF83D6612}"/>
              </a:ext>
            </a:extLst>
          </p:cNvPr>
          <p:cNvSpPr>
            <a:spLocks noGrp="1"/>
          </p:cNvSpPr>
          <p:nvPr>
            <p:ph type="ftr" sz="quarter" idx="3"/>
          </p:nvPr>
        </p:nvSpPr>
        <p:spPr>
          <a:xfrm>
            <a:off x="2219030" y="6441047"/>
            <a:ext cx="6072353" cy="365125"/>
          </a:xfrm>
          <a:prstGeom prst="rect">
            <a:avLst/>
          </a:prstGeom>
        </p:spPr>
        <p:txBody>
          <a:bodyPr vert="horz" lIns="0" tIns="45720" rIns="91440" bIns="45720" rtlCol="0" anchor="ctr"/>
          <a:lstStyle>
            <a:lvl1pPr algn="l">
              <a:defRPr sz="1100">
                <a:solidFill>
                  <a:schemeClr val="tx1"/>
                </a:solidFill>
              </a:defRPr>
            </a:lvl1pPr>
          </a:lstStyle>
          <a:p>
            <a:r>
              <a:rPr lang="en-US"/>
              <a:t>Nuclear accident personnal protective measures     MSF OCP     version Draft March 2022</a:t>
            </a:r>
            <a:endParaRPr lang="fr-FR" dirty="0"/>
          </a:p>
        </p:txBody>
      </p:sp>
      <p:sp>
        <p:nvSpPr>
          <p:cNvPr id="6" name="Espace réservé du numéro de diapositive 5">
            <a:extLst>
              <a:ext uri="{FF2B5EF4-FFF2-40B4-BE49-F238E27FC236}">
                <a16:creationId xmlns:a16="http://schemas.microsoft.com/office/drawing/2014/main" id="{1F8CA434-D5BE-48BF-A8DB-7F53FD171FDD}"/>
              </a:ext>
            </a:extLst>
          </p:cNvPr>
          <p:cNvSpPr>
            <a:spLocks noGrp="1"/>
          </p:cNvSpPr>
          <p:nvPr>
            <p:ph type="sldNum" sz="quarter" idx="4"/>
          </p:nvPr>
        </p:nvSpPr>
        <p:spPr>
          <a:xfrm>
            <a:off x="11542268" y="6533428"/>
            <a:ext cx="404375" cy="169277"/>
          </a:xfrm>
          <a:prstGeom prst="rect">
            <a:avLst/>
          </a:prstGeom>
        </p:spPr>
        <p:txBody>
          <a:bodyPr vert="horz" lIns="0" tIns="0" rIns="0" bIns="0" rtlCol="0" anchor="ctr">
            <a:spAutoFit/>
          </a:bodyPr>
          <a:lstStyle>
            <a:lvl1pPr algn="ctr">
              <a:defRPr sz="1100">
                <a:solidFill>
                  <a:schemeClr val="bg1"/>
                </a:solidFill>
              </a:defRPr>
            </a:lvl1pPr>
          </a:lstStyle>
          <a:p>
            <a:fld id="{0F90A797-E979-4357-8754-B8C081F6BB77}" type="slidenum">
              <a:rPr lang="fr-FR" smtClean="0"/>
              <a:pPr/>
              <a:t>‹N°›</a:t>
            </a:fld>
            <a:endParaRPr lang="fr-FR" dirty="0"/>
          </a:p>
        </p:txBody>
      </p:sp>
    </p:spTree>
    <p:extLst>
      <p:ext uri="{BB962C8B-B14F-4D97-AF65-F5344CB8AC3E}">
        <p14:creationId xmlns:p14="http://schemas.microsoft.com/office/powerpoint/2010/main" val="3937885403"/>
      </p:ext>
    </p:extLst>
  </p:cSld>
  <p:clrMap bg1="lt1" tx1="dk1" bg2="lt2" tx2="dk2" accent1="accent1" accent2="accent2" accent3="accent3" accent4="accent4" accent5="accent5" accent6="accent6" hlink="hlink" folHlink="folHlink"/>
  <p:sldLayoutIdLst>
    <p:sldLayoutId id="2147483649" r:id="rId1"/>
    <p:sldLayoutId id="2147483735" r:id="rId2"/>
    <p:sldLayoutId id="2147483663" r:id="rId3"/>
    <p:sldLayoutId id="2147483664" r:id="rId4"/>
    <p:sldLayoutId id="2147483650" r:id="rId5"/>
    <p:sldLayoutId id="2147483701" r:id="rId6"/>
    <p:sldLayoutId id="2147483672" r:id="rId7"/>
    <p:sldLayoutId id="2147483682" r:id="rId8"/>
    <p:sldLayoutId id="2147483692" r:id="rId9"/>
    <p:sldLayoutId id="2147483710" r:id="rId10"/>
    <p:sldLayoutId id="2147483719" r:id="rId11"/>
    <p:sldLayoutId id="2147483728" r:id="rId12"/>
    <p:sldLayoutId id="2147483665" r:id="rId13"/>
    <p:sldLayoutId id="2147483702" r:id="rId14"/>
    <p:sldLayoutId id="2147483674" r:id="rId15"/>
    <p:sldLayoutId id="2147483683" r:id="rId16"/>
    <p:sldLayoutId id="2147483693" r:id="rId17"/>
    <p:sldLayoutId id="2147483711" r:id="rId18"/>
    <p:sldLayoutId id="2147483720" r:id="rId19"/>
    <p:sldLayoutId id="2147483729" r:id="rId20"/>
    <p:sldLayoutId id="2147483666" r:id="rId21"/>
    <p:sldLayoutId id="2147483703" r:id="rId22"/>
    <p:sldLayoutId id="2147483675" r:id="rId23"/>
    <p:sldLayoutId id="2147483684" r:id="rId24"/>
    <p:sldLayoutId id="2147483694" r:id="rId25"/>
    <p:sldLayoutId id="2147483712" r:id="rId26"/>
    <p:sldLayoutId id="2147483721" r:id="rId27"/>
    <p:sldLayoutId id="2147483730" r:id="rId28"/>
    <p:sldLayoutId id="2147483667" r:id="rId29"/>
    <p:sldLayoutId id="2147483704" r:id="rId30"/>
    <p:sldLayoutId id="2147483676" r:id="rId31"/>
    <p:sldLayoutId id="2147483685" r:id="rId32"/>
    <p:sldLayoutId id="2147483695" r:id="rId33"/>
    <p:sldLayoutId id="2147483713" r:id="rId34"/>
    <p:sldLayoutId id="2147483722" r:id="rId35"/>
    <p:sldLayoutId id="2147483731" r:id="rId36"/>
    <p:sldLayoutId id="2147483668" r:id="rId37"/>
    <p:sldLayoutId id="2147483705" r:id="rId38"/>
    <p:sldLayoutId id="2147483677" r:id="rId39"/>
    <p:sldLayoutId id="2147483686" r:id="rId40"/>
    <p:sldLayoutId id="2147483696" r:id="rId41"/>
    <p:sldLayoutId id="2147483714" r:id="rId42"/>
    <p:sldLayoutId id="2147483723" r:id="rId43"/>
    <p:sldLayoutId id="2147483732" r:id="rId44"/>
    <p:sldLayoutId id="2147483669" r:id="rId45"/>
    <p:sldLayoutId id="2147483706" r:id="rId46"/>
    <p:sldLayoutId id="2147483687" r:id="rId47"/>
    <p:sldLayoutId id="2147483688" r:id="rId48"/>
    <p:sldLayoutId id="2147483697" r:id="rId49"/>
    <p:sldLayoutId id="2147483715" r:id="rId50"/>
    <p:sldLayoutId id="2147483724" r:id="rId51"/>
    <p:sldLayoutId id="2147483733" r:id="rId52"/>
    <p:sldLayoutId id="2147483670" r:id="rId53"/>
    <p:sldLayoutId id="2147483707" r:id="rId54"/>
    <p:sldLayoutId id="2147483678" r:id="rId55"/>
    <p:sldLayoutId id="2147483689" r:id="rId56"/>
    <p:sldLayoutId id="2147483698" r:id="rId57"/>
    <p:sldLayoutId id="2147483716" r:id="rId58"/>
    <p:sldLayoutId id="2147483725" r:id="rId59"/>
    <p:sldLayoutId id="2147483734" r:id="rId60"/>
    <p:sldLayoutId id="2147483651" r:id="rId61"/>
    <p:sldLayoutId id="2147483673" r:id="rId62"/>
    <p:sldLayoutId id="2147483700" r:id="rId63"/>
    <p:sldLayoutId id="2147483699" r:id="rId64"/>
    <p:sldLayoutId id="2147483679" r:id="rId65"/>
    <p:sldLayoutId id="2147483671" r:id="rId66"/>
    <p:sldLayoutId id="2147483681" r:id="rId67"/>
    <p:sldLayoutId id="2147483680" r:id="rId68"/>
    <p:sldLayoutId id="2147483691" r:id="rId69"/>
    <p:sldLayoutId id="2147483690" r:id="rId70"/>
    <p:sldLayoutId id="2147483708" r:id="rId71"/>
    <p:sldLayoutId id="2147483709" r:id="rId72"/>
    <p:sldLayoutId id="2147483717" r:id="rId73"/>
    <p:sldLayoutId id="2147483718" r:id="rId74"/>
    <p:sldLayoutId id="2147483726" r:id="rId75"/>
    <p:sldLayoutId id="2147483727" r:id="rId7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3600" kern="1200">
          <a:solidFill>
            <a:srgbClr val="00B0D4"/>
          </a:solidFill>
          <a:latin typeface="+mn-lt"/>
          <a:ea typeface="+mn-ea"/>
          <a:cs typeface="+mn-cs"/>
        </a:defRPr>
      </a:lvl1pPr>
      <a:lvl2pPr marL="0" indent="0" algn="l" defTabSz="914400" rtl="0" eaLnBrk="1" latinLnBrk="0" hangingPunct="1">
        <a:lnSpc>
          <a:spcPct val="90000"/>
        </a:lnSpc>
        <a:spcBef>
          <a:spcPts val="1000"/>
        </a:spcBef>
        <a:spcAft>
          <a:spcPts val="1000"/>
        </a:spcAft>
        <a:buFontTx/>
        <a:buNone/>
        <a:defRPr sz="2000" kern="1200">
          <a:solidFill>
            <a:schemeClr val="tx1"/>
          </a:solidFill>
          <a:latin typeface="+mn-lt"/>
          <a:ea typeface="+mn-ea"/>
          <a:cs typeface="+mn-cs"/>
        </a:defRPr>
      </a:lvl2pPr>
      <a:lvl3pPr marL="271463" indent="-271463" algn="l" defTabSz="914400" rtl="0" eaLnBrk="1" latinLnBrk="0" hangingPunct="1">
        <a:lnSpc>
          <a:spcPct val="90000"/>
        </a:lnSpc>
        <a:spcBef>
          <a:spcPts val="500"/>
        </a:spcBef>
        <a:buFontTx/>
        <a:buBlip>
          <a:blip r:embed="rId78"/>
        </a:buBlip>
        <a:defRPr sz="1800" kern="1200">
          <a:solidFill>
            <a:srgbClr val="00B0D4"/>
          </a:solidFill>
          <a:latin typeface="+mj-lt"/>
          <a:ea typeface="+mn-ea"/>
          <a:cs typeface="+mn-cs"/>
        </a:defRPr>
      </a:lvl3pPr>
      <a:lvl4pPr marL="444500" indent="-173038" algn="l" defTabSz="914400" rtl="0" eaLnBrk="1" latinLnBrk="0" hangingPunct="1">
        <a:lnSpc>
          <a:spcPct val="90000"/>
        </a:lnSpc>
        <a:spcBef>
          <a:spcPts val="500"/>
        </a:spcBef>
        <a:spcAft>
          <a:spcPts val="400"/>
        </a:spcAft>
        <a:buFontTx/>
        <a:buNone/>
        <a:defRPr sz="1600" kern="1200">
          <a:solidFill>
            <a:schemeClr val="tx1"/>
          </a:solidFill>
          <a:latin typeface="+mn-lt"/>
          <a:ea typeface="+mn-ea"/>
          <a:cs typeface="+mn-cs"/>
        </a:defRPr>
      </a:lvl4pPr>
      <a:lvl5pPr marL="542925" indent="-271463" algn="l" defTabSz="914400" rtl="0" eaLnBrk="1" latinLnBrk="0" hangingPunct="1">
        <a:lnSpc>
          <a:spcPct val="90000"/>
        </a:lnSpc>
        <a:spcBef>
          <a:spcPts val="500"/>
        </a:spcBef>
        <a:buClr>
          <a:srgbClr val="00B0D4"/>
        </a:buClr>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media" Target="../media/media1.m4a"/><Relationship Id="rId7" Type="http://schemas.openxmlformats.org/officeDocument/2006/relationships/image" Target="../media/image2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audio" Target="../media/media1.m4a"/><Relationship Id="rId9" Type="http://schemas.openxmlformats.org/officeDocument/2006/relationships/image" Target="../media/image26.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5.xml"/><Relationship Id="rId7" Type="http://schemas.openxmlformats.org/officeDocument/2006/relationships/slideLayout" Target="../slideLayouts/slideLayout5.xml"/><Relationship Id="rId12" Type="http://schemas.openxmlformats.org/officeDocument/2006/relationships/image" Target="../media/image26.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audio" Target="../media/media2.m4a"/><Relationship Id="rId11" Type="http://schemas.microsoft.com/office/2007/relationships/hdphoto" Target="../media/hdphoto3.wdp"/><Relationship Id="rId5" Type="http://schemas.microsoft.com/office/2007/relationships/media" Target="../media/media2.m4a"/><Relationship Id="rId10" Type="http://schemas.openxmlformats.org/officeDocument/2006/relationships/image" Target="../media/image25.png"/><Relationship Id="rId4" Type="http://schemas.openxmlformats.org/officeDocument/2006/relationships/tags" Target="../tags/tag6.xml"/><Relationship Id="rId9" Type="http://schemas.openxmlformats.org/officeDocument/2006/relationships/image" Target="../media/image27.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5.xml"/><Relationship Id="rId13" Type="http://schemas.openxmlformats.org/officeDocument/2006/relationships/image" Target="../media/image30.png"/><Relationship Id="rId3" Type="http://schemas.openxmlformats.org/officeDocument/2006/relationships/tags" Target="../tags/tag9.xml"/><Relationship Id="rId7" Type="http://schemas.openxmlformats.org/officeDocument/2006/relationships/audio" Target="../media/media3.m4a"/><Relationship Id="rId12" Type="http://schemas.openxmlformats.org/officeDocument/2006/relationships/image" Target="../media/image29.jpeg"/><Relationship Id="rId17" Type="http://schemas.openxmlformats.org/officeDocument/2006/relationships/image" Target="../media/image26.png"/><Relationship Id="rId2" Type="http://schemas.openxmlformats.org/officeDocument/2006/relationships/tags" Target="../tags/tag8.xml"/><Relationship Id="rId16" Type="http://schemas.openxmlformats.org/officeDocument/2006/relationships/image" Target="../media/image33.png"/><Relationship Id="rId1" Type="http://schemas.openxmlformats.org/officeDocument/2006/relationships/tags" Target="../tags/tag7.xml"/><Relationship Id="rId6" Type="http://schemas.microsoft.com/office/2007/relationships/media" Target="../media/media3.m4a"/><Relationship Id="rId11" Type="http://schemas.openxmlformats.org/officeDocument/2006/relationships/image" Target="../media/image28.jpeg"/><Relationship Id="rId5" Type="http://schemas.openxmlformats.org/officeDocument/2006/relationships/tags" Target="../tags/tag11.xml"/><Relationship Id="rId15" Type="http://schemas.openxmlformats.org/officeDocument/2006/relationships/image" Target="../media/image32.png"/><Relationship Id="rId10" Type="http://schemas.openxmlformats.org/officeDocument/2006/relationships/image" Target="../media/image1.png"/><Relationship Id="rId4" Type="http://schemas.openxmlformats.org/officeDocument/2006/relationships/tags" Target="../tags/tag10.xml"/><Relationship Id="rId9" Type="http://schemas.openxmlformats.org/officeDocument/2006/relationships/notesSlide" Target="../notesSlides/notesSlide3.xml"/><Relationship Id="rId14" Type="http://schemas.openxmlformats.org/officeDocument/2006/relationships/image" Target="../media/image31.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13" Type="http://schemas.openxmlformats.org/officeDocument/2006/relationships/image" Target="../media/image30.png"/><Relationship Id="rId3" Type="http://schemas.openxmlformats.org/officeDocument/2006/relationships/tags" Target="../tags/tag14.xml"/><Relationship Id="rId7" Type="http://schemas.openxmlformats.org/officeDocument/2006/relationships/audio" Target="../media/media4.m4a"/><Relationship Id="rId12" Type="http://schemas.openxmlformats.org/officeDocument/2006/relationships/image" Target="../media/image29.jpeg"/><Relationship Id="rId17" Type="http://schemas.openxmlformats.org/officeDocument/2006/relationships/image" Target="../media/image26.png"/><Relationship Id="rId2" Type="http://schemas.openxmlformats.org/officeDocument/2006/relationships/tags" Target="../tags/tag13.xml"/><Relationship Id="rId16" Type="http://schemas.openxmlformats.org/officeDocument/2006/relationships/image" Target="../media/image33.png"/><Relationship Id="rId1" Type="http://schemas.openxmlformats.org/officeDocument/2006/relationships/tags" Target="../tags/tag12.xml"/><Relationship Id="rId6" Type="http://schemas.microsoft.com/office/2007/relationships/media" Target="../media/media4.m4a"/><Relationship Id="rId11" Type="http://schemas.openxmlformats.org/officeDocument/2006/relationships/image" Target="../media/image28.jpeg"/><Relationship Id="rId5" Type="http://schemas.openxmlformats.org/officeDocument/2006/relationships/tags" Target="../tags/tag16.xml"/><Relationship Id="rId15" Type="http://schemas.openxmlformats.org/officeDocument/2006/relationships/image" Target="../media/image32.png"/><Relationship Id="rId10" Type="http://schemas.openxmlformats.org/officeDocument/2006/relationships/image" Target="../media/image1.png"/><Relationship Id="rId4" Type="http://schemas.openxmlformats.org/officeDocument/2006/relationships/tags" Target="../tags/tag15.xml"/><Relationship Id="rId9" Type="http://schemas.openxmlformats.org/officeDocument/2006/relationships/notesSlide" Target="../notesSlides/notesSlide4.xml"/><Relationship Id="rId1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image" Target="../media/image26.png"/><Relationship Id="rId3" Type="http://schemas.openxmlformats.org/officeDocument/2006/relationships/tags" Target="../tags/tag19.xml"/><Relationship Id="rId7" Type="http://schemas.openxmlformats.org/officeDocument/2006/relationships/slideLayout" Target="../slideLayouts/slideLayout13.xml"/><Relationship Id="rId12" Type="http://schemas.openxmlformats.org/officeDocument/2006/relationships/image" Target="../media/image36.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audio" Target="../media/media5.m4a"/><Relationship Id="rId11" Type="http://schemas.openxmlformats.org/officeDocument/2006/relationships/image" Target="../media/image35.png"/><Relationship Id="rId5" Type="http://schemas.microsoft.com/office/2007/relationships/media" Target="../media/media5.m4a"/><Relationship Id="rId10" Type="http://schemas.openxmlformats.org/officeDocument/2006/relationships/image" Target="../media/image34.png"/><Relationship Id="rId4" Type="http://schemas.openxmlformats.org/officeDocument/2006/relationships/tags" Target="../tags/tag20.xml"/><Relationship Id="rId9" Type="http://schemas.openxmlformats.org/officeDocument/2006/relationships/image" Target="../media/image29.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13" Type="http://schemas.openxmlformats.org/officeDocument/2006/relationships/image" Target="../media/image40.jpeg"/><Relationship Id="rId3" Type="http://schemas.openxmlformats.org/officeDocument/2006/relationships/tags" Target="../tags/tag23.xml"/><Relationship Id="rId7" Type="http://schemas.openxmlformats.org/officeDocument/2006/relationships/slideLayout" Target="../slideLayouts/slideLayout13.xml"/><Relationship Id="rId12" Type="http://schemas.openxmlformats.org/officeDocument/2006/relationships/image" Target="../media/image39.jpe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audio" Target="../media/media6.m4a"/><Relationship Id="rId11" Type="http://schemas.openxmlformats.org/officeDocument/2006/relationships/image" Target="../media/image38.jpeg"/><Relationship Id="rId5" Type="http://schemas.microsoft.com/office/2007/relationships/media" Target="../media/media6.m4a"/><Relationship Id="rId10" Type="http://schemas.openxmlformats.org/officeDocument/2006/relationships/image" Target="../media/image37.png"/><Relationship Id="rId4" Type="http://schemas.openxmlformats.org/officeDocument/2006/relationships/tags" Target="../tags/tag24.xml"/><Relationship Id="rId9" Type="http://schemas.openxmlformats.org/officeDocument/2006/relationships/image" Target="../media/image29.jpeg"/><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13.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audio" Target="../media/media7.m4a"/><Relationship Id="rId11" Type="http://schemas.openxmlformats.org/officeDocument/2006/relationships/image" Target="../media/image26.png"/><Relationship Id="rId5" Type="http://schemas.microsoft.com/office/2007/relationships/media" Target="../media/media7.m4a"/><Relationship Id="rId10" Type="http://schemas.openxmlformats.org/officeDocument/2006/relationships/image" Target="../media/image41.png"/><Relationship Id="rId4" Type="http://schemas.openxmlformats.org/officeDocument/2006/relationships/tags" Target="../tags/tag28.xml"/><Relationship Id="rId9"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tags" Target="../tags/tag31.xml"/><Relationship Id="rId7" Type="http://schemas.openxmlformats.org/officeDocument/2006/relationships/audio" Target="../media/media8.m4a"/><Relationship Id="rId2" Type="http://schemas.openxmlformats.org/officeDocument/2006/relationships/tags" Target="../tags/tag30.xml"/><Relationship Id="rId1" Type="http://schemas.openxmlformats.org/officeDocument/2006/relationships/tags" Target="../tags/tag29.xml"/><Relationship Id="rId6" Type="http://schemas.microsoft.com/office/2007/relationships/media" Target="../media/media8.m4a"/><Relationship Id="rId11" Type="http://schemas.openxmlformats.org/officeDocument/2006/relationships/image" Target="../media/image26.png"/><Relationship Id="rId5" Type="http://schemas.openxmlformats.org/officeDocument/2006/relationships/tags" Target="../tags/tag33.xml"/><Relationship Id="rId10" Type="http://schemas.openxmlformats.org/officeDocument/2006/relationships/image" Target="../media/image42.emf"/><Relationship Id="rId4" Type="http://schemas.openxmlformats.org/officeDocument/2006/relationships/tags" Target="../tags/tag32.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6.xml"/><Relationship Id="rId7" Type="http://schemas.openxmlformats.org/officeDocument/2006/relationships/slideLayout" Target="../slideLayouts/slideLayout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audio" Target="../media/media9.m4a"/><Relationship Id="rId5" Type="http://schemas.microsoft.com/office/2007/relationships/media" Target="../media/media9.m4a"/><Relationship Id="rId10" Type="http://schemas.openxmlformats.org/officeDocument/2006/relationships/image" Target="../media/image26.png"/><Relationship Id="rId4" Type="http://schemas.openxmlformats.org/officeDocument/2006/relationships/tags" Target="../tags/tag37.xml"/><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6.png"/><Relationship Id="rId3" Type="http://schemas.openxmlformats.org/officeDocument/2006/relationships/tags" Target="../tags/tag40.xml"/><Relationship Id="rId7" Type="http://schemas.openxmlformats.org/officeDocument/2006/relationships/audio" Target="../media/media10.m4a"/><Relationship Id="rId12" Type="http://schemas.openxmlformats.org/officeDocument/2006/relationships/image" Target="../media/image45.png"/><Relationship Id="rId2" Type="http://schemas.openxmlformats.org/officeDocument/2006/relationships/tags" Target="../tags/tag39.xml"/><Relationship Id="rId1" Type="http://schemas.openxmlformats.org/officeDocument/2006/relationships/tags" Target="../tags/tag38.xml"/><Relationship Id="rId6" Type="http://schemas.microsoft.com/office/2007/relationships/media" Target="../media/media10.m4a"/><Relationship Id="rId11" Type="http://schemas.openxmlformats.org/officeDocument/2006/relationships/image" Target="../media/image10.png"/><Relationship Id="rId5" Type="http://schemas.openxmlformats.org/officeDocument/2006/relationships/tags" Target="../tags/tag42.xml"/><Relationship Id="rId10" Type="http://schemas.openxmlformats.org/officeDocument/2006/relationships/image" Target="../media/image44.png"/><Relationship Id="rId4" Type="http://schemas.openxmlformats.org/officeDocument/2006/relationships/tags" Target="../tags/tag41.xml"/><Relationship Id="rId9" Type="http://schemas.openxmlformats.org/officeDocument/2006/relationships/notesSlide" Target="../notesSlides/notesSlide10.xml"/><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11.m4a"/><Relationship Id="rId7" Type="http://schemas.openxmlformats.org/officeDocument/2006/relationships/image" Target="../media/image48.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47.png"/><Relationship Id="rId5" Type="http://schemas.openxmlformats.org/officeDocument/2006/relationships/slideLayout" Target="../slideLayouts/slideLayout8.xml"/><Relationship Id="rId4" Type="http://schemas.openxmlformats.org/officeDocument/2006/relationships/audio" Target="../media/media11.m4a"/></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26.png"/><Relationship Id="rId2" Type="http://schemas.microsoft.com/office/2007/relationships/media" Target="../media/media12.m4a"/><Relationship Id="rId1" Type="http://schemas.openxmlformats.org/officeDocument/2006/relationships/tags" Target="../tags/tag45.xml"/><Relationship Id="rId6" Type="http://schemas.microsoft.com/office/2007/relationships/hdphoto" Target="../media/hdphoto3.wdp"/><Relationship Id="rId5" Type="http://schemas.openxmlformats.org/officeDocument/2006/relationships/image" Target="../media/image25.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E6BBB4A5-F7EA-4181-AA17-4097304AAF02}"/>
              </a:ext>
            </a:extLst>
          </p:cNvPr>
          <p:cNvSpPr>
            <a:spLocks noGrp="1"/>
          </p:cNvSpPr>
          <p:nvPr>
            <p:ph type="ctrTitle"/>
            <p:custDataLst>
              <p:tags r:id="rId1"/>
            </p:custDataLst>
          </p:nvPr>
        </p:nvSpPr>
        <p:spPr>
          <a:xfrm>
            <a:off x="3346450" y="816493"/>
            <a:ext cx="8203628" cy="2067095"/>
          </a:xfrm>
        </p:spPr>
        <p:txBody>
          <a:bodyPr/>
          <a:lstStyle/>
          <a:p>
            <a:r>
              <a:rPr lang="en-US" dirty="0"/>
              <a:t>Briefing on </a:t>
            </a:r>
            <a:r>
              <a:rPr lang="en-US" dirty="0">
                <a:solidFill>
                  <a:srgbClr val="FF0000"/>
                </a:solidFill>
                <a:effectLst>
                  <a:outerShdw blurRad="38100" dist="38100" dir="2700000" algn="tl">
                    <a:srgbClr val="000000">
                      <a:alpha val="43137"/>
                    </a:srgbClr>
                  </a:outerShdw>
                </a:effectLst>
              </a:rPr>
              <a:t>radiation exposure:</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Definitions, categories and threats</a:t>
            </a:r>
            <a:endParaRPr lang="en-US" dirty="0">
              <a:solidFill>
                <a:srgbClr val="FF0000"/>
              </a:solidFill>
              <a:effectLst>
                <a:outerShdw blurRad="38100" dist="38100" dir="2700000" algn="tl">
                  <a:srgbClr val="000000">
                    <a:alpha val="43137"/>
                  </a:srgbClr>
                </a:outerShdw>
              </a:effectLst>
            </a:endParaRPr>
          </a:p>
        </p:txBody>
      </p:sp>
      <p:sp>
        <p:nvSpPr>
          <p:cNvPr id="8" name="Espace réservé du texte 7">
            <a:extLst>
              <a:ext uri="{FF2B5EF4-FFF2-40B4-BE49-F238E27FC236}">
                <a16:creationId xmlns:a16="http://schemas.microsoft.com/office/drawing/2014/main" id="{9ECA3F9C-2D70-42BE-B1DF-DCFD704DFE19}"/>
              </a:ext>
            </a:extLst>
          </p:cNvPr>
          <p:cNvSpPr>
            <a:spLocks noGrp="1"/>
          </p:cNvSpPr>
          <p:nvPr>
            <p:ph type="body" sz="quarter" idx="10"/>
            <p:custDataLst>
              <p:tags r:id="rId2"/>
            </p:custDataLst>
          </p:nvPr>
        </p:nvSpPr>
        <p:spPr>
          <a:xfrm>
            <a:off x="3346450" y="3352445"/>
            <a:ext cx="8839968" cy="2529923"/>
          </a:xfrm>
        </p:spPr>
        <p:txBody>
          <a:bodyPr/>
          <a:lstStyle/>
          <a:p>
            <a:r>
              <a:rPr lang="fr-FR" sz="3200" dirty="0"/>
              <a:t>Médecins Sans Frontières </a:t>
            </a:r>
          </a:p>
          <a:p>
            <a:r>
              <a:rPr lang="en-US" dirty="0"/>
              <a:t>EMACC and CBRN intersection WGs</a:t>
            </a:r>
          </a:p>
          <a:p>
            <a:endParaRPr lang="fr-FR" sz="2000" dirty="0"/>
          </a:p>
          <a:p>
            <a:endParaRPr lang="fr-FR" sz="2000" dirty="0"/>
          </a:p>
          <a:p>
            <a:endParaRPr lang="fr-FR" sz="2000" dirty="0"/>
          </a:p>
          <a:p>
            <a:r>
              <a:rPr lang="en-US" sz="1800" dirty="0"/>
              <a:t>With acknowledgements to Jean-Baptiste, Jèrôme Leglise, Claire Contargyris</a:t>
            </a:r>
          </a:p>
          <a:p>
            <a:r>
              <a:rPr lang="en-US" sz="1800" dirty="0"/>
              <a:t>With the support of the</a:t>
            </a:r>
            <a:r>
              <a:rPr lang="en-US" sz="1800" i="1" dirty="0"/>
              <a:t> </a:t>
            </a:r>
            <a:r>
              <a:rPr lang="en-US" sz="1800" dirty="0"/>
              <a:t>Institut de Radioprotection et de Sûreté Nucléaire (IRSN), France</a:t>
            </a:r>
          </a:p>
          <a:p>
            <a:endParaRPr lang="fr-FR" dirty="0"/>
          </a:p>
        </p:txBody>
      </p:sp>
      <p:pic>
        <p:nvPicPr>
          <p:cNvPr id="4" name="Image 3">
            <a:extLst>
              <a:ext uri="{FF2B5EF4-FFF2-40B4-BE49-F238E27FC236}">
                <a16:creationId xmlns:a16="http://schemas.microsoft.com/office/drawing/2014/main" id="{C670C39C-C3C4-4E2C-BEEB-CC243CB6016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690" b="92248" l="9722" r="89931">
                        <a14:foregroundMark x1="53125" y1="51163" x2="53125" y2="51163"/>
                        <a14:foregroundMark x1="48264" y1="92248" x2="48264" y2="92248"/>
                      </a14:backgroundRemoval>
                    </a14:imgEffect>
                  </a14:imgLayer>
                </a14:imgProps>
              </a:ext>
              <a:ext uri="{28A0092B-C50C-407E-A947-70E740481C1C}">
                <a14:useLocalDpi xmlns:a14="http://schemas.microsoft.com/office/drawing/2010/main" val="0"/>
              </a:ext>
            </a:extLst>
          </a:blip>
          <a:srcRect/>
          <a:stretch>
            <a:fillRect/>
          </a:stretch>
        </p:blipFill>
        <p:spPr bwMode="auto">
          <a:xfrm>
            <a:off x="0" y="3233723"/>
            <a:ext cx="3346450" cy="2998199"/>
          </a:xfrm>
          <a:prstGeom prst="rect">
            <a:avLst/>
          </a:prstGeom>
          <a:noFill/>
        </p:spPr>
      </p:pic>
      <p:sp>
        <p:nvSpPr>
          <p:cNvPr id="7" name="ZoneTexte 6">
            <a:extLst>
              <a:ext uri="{FF2B5EF4-FFF2-40B4-BE49-F238E27FC236}">
                <a16:creationId xmlns:a16="http://schemas.microsoft.com/office/drawing/2014/main" id="{50DE1F73-2558-4451-A1A5-AA03D5ED3E43}"/>
              </a:ext>
            </a:extLst>
          </p:cNvPr>
          <p:cNvSpPr txBox="1"/>
          <p:nvPr/>
        </p:nvSpPr>
        <p:spPr>
          <a:xfrm>
            <a:off x="3110903" y="6001089"/>
            <a:ext cx="9531069" cy="461665"/>
          </a:xfrm>
          <a:prstGeom prst="rect">
            <a:avLst/>
          </a:prstGeom>
          <a:noFill/>
        </p:spPr>
        <p:txBody>
          <a:bodyPr wrap="square">
            <a:spAutoFit/>
          </a:bodyPr>
          <a:lstStyle/>
          <a:p>
            <a:r>
              <a:rPr lang="en-US" sz="1200" i="1" dirty="0">
                <a:solidFill>
                  <a:schemeClr val="bg1"/>
                </a:solidFill>
              </a:rPr>
              <a:t>EN_2022_MSF_Briiefing_on_nuclear_accidents_V2022-04. Validated by C. Rieux, OCP DirMed , and</a:t>
            </a:r>
          </a:p>
          <a:p>
            <a:r>
              <a:rPr lang="en-US" sz="1200" i="1" dirty="0">
                <a:solidFill>
                  <a:schemeClr val="bg1"/>
                </a:solidFill>
              </a:rPr>
              <a:t>by the MSF EMACC Working Group for intersectional use.</a:t>
            </a:r>
            <a:endParaRPr lang="en-US" sz="1200" dirty="0">
              <a:solidFill>
                <a:schemeClr val="bg1"/>
              </a:solidFill>
            </a:endParaRPr>
          </a:p>
        </p:txBody>
      </p:sp>
      <p:pic>
        <p:nvPicPr>
          <p:cNvPr id="10" name="Audio 9">
            <a:hlinkClick r:id="" action="ppaction://media"/>
            <a:extLst>
              <a:ext uri="{FF2B5EF4-FFF2-40B4-BE49-F238E27FC236}">
                <a16:creationId xmlns:a16="http://schemas.microsoft.com/office/drawing/2014/main" id="{E8D3B21E-A773-4AB1-B45E-CD9DB7337CE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28816191"/>
      </p:ext>
    </p:extLst>
  </p:cSld>
  <p:clrMapOvr>
    <a:masterClrMapping/>
  </p:clrMapOvr>
  <mc:AlternateContent xmlns:mc="http://schemas.openxmlformats.org/markup-compatibility/2006" xmlns:p14="http://schemas.microsoft.com/office/powerpoint/2010/main">
    <mc:Choice Requires="p14">
      <p:transition p14:dur="0" advTm="14893"/>
    </mc:Choice>
    <mc:Fallback xmlns="">
      <p:transition advTm="14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122B294-7DB7-4C29-8E11-8CC0A65909CA}"/>
              </a:ext>
            </a:extLst>
          </p:cNvPr>
          <p:cNvSpPr>
            <a:spLocks noGrp="1"/>
          </p:cNvSpPr>
          <p:nvPr>
            <p:ph type="sldNum" sz="quarter" idx="12"/>
            <p:custDataLst>
              <p:tags r:id="rId2"/>
            </p:custDataLst>
          </p:nvPr>
        </p:nvSpPr>
        <p:spPr/>
        <p:txBody>
          <a:bodyPr/>
          <a:lstStyle/>
          <a:p>
            <a:fld id="{0F90A797-E979-4357-8754-B8C081F6BB77}" type="slidenum">
              <a:rPr lang="fr-FR" smtClean="0"/>
              <a:t>2</a:t>
            </a:fld>
            <a:endParaRPr lang="fr-FR" dirty="0"/>
          </a:p>
        </p:txBody>
      </p:sp>
      <p:sp>
        <p:nvSpPr>
          <p:cNvPr id="5" name="Titre 4">
            <a:extLst>
              <a:ext uri="{FF2B5EF4-FFF2-40B4-BE49-F238E27FC236}">
                <a16:creationId xmlns:a16="http://schemas.microsoft.com/office/drawing/2014/main" id="{503A7776-75B6-4D8D-AC07-B9AFE858C725}"/>
              </a:ext>
            </a:extLst>
          </p:cNvPr>
          <p:cNvSpPr>
            <a:spLocks noGrp="1"/>
          </p:cNvSpPr>
          <p:nvPr>
            <p:ph type="title"/>
            <p:custDataLst>
              <p:tags r:id="rId3"/>
            </p:custDataLst>
          </p:nvPr>
        </p:nvSpPr>
        <p:spPr>
          <a:xfrm>
            <a:off x="0" y="210667"/>
            <a:ext cx="4188152" cy="349702"/>
          </a:xfrm>
        </p:spPr>
        <p:txBody>
          <a:bodyPr/>
          <a:lstStyle/>
          <a:p>
            <a:r>
              <a:rPr lang="en-US" sz="2000" b="1" spc="-5" dirty="0">
                <a:latin typeface="Calibri" panose="020F0502020204030204" pitchFamily="34" charset="0"/>
                <a:cs typeface="Calibri" panose="020F0502020204030204" pitchFamily="34" charset="0"/>
              </a:rPr>
              <a:t>Basic principles of </a:t>
            </a:r>
            <a:r>
              <a:rPr lang="en-US" b="1" spc="-5" dirty="0">
                <a:latin typeface="Calibri" panose="020F0502020204030204" pitchFamily="34" charset="0"/>
                <a:cs typeface="Calibri" panose="020F0502020204030204" pitchFamily="34" charset="0"/>
              </a:rPr>
              <a:t>r</a:t>
            </a:r>
            <a:r>
              <a:rPr lang="en-US" sz="2000" b="1" spc="-5" dirty="0">
                <a:latin typeface="Calibri" panose="020F0502020204030204" pitchFamily="34" charset="0"/>
                <a:cs typeface="Calibri" panose="020F0502020204030204" pitchFamily="34" charset="0"/>
              </a:rPr>
              <a:t>adiation </a:t>
            </a:r>
            <a:r>
              <a:rPr lang="en-US" b="1" spc="-5" dirty="0">
                <a:latin typeface="Calibri" panose="020F0502020204030204" pitchFamily="34" charset="0"/>
                <a:cs typeface="Calibri" panose="020F0502020204030204" pitchFamily="34" charset="0"/>
              </a:rPr>
              <a:t>p</a:t>
            </a:r>
            <a:r>
              <a:rPr lang="en-US" sz="2000" b="1" spc="-5" dirty="0">
                <a:latin typeface="Calibri" panose="020F0502020204030204" pitchFamily="34" charset="0"/>
                <a:cs typeface="Calibri" panose="020F0502020204030204" pitchFamily="34" charset="0"/>
              </a:rPr>
              <a:t>hysics</a:t>
            </a:r>
            <a:endParaRPr lang="en-US" dirty="0">
              <a:latin typeface="Calibri" panose="020F0502020204030204" pitchFamily="34" charset="0"/>
              <a:cs typeface="Calibri" panose="020F0502020204030204" pitchFamily="34" charset="0"/>
            </a:endParaRPr>
          </a:p>
        </p:txBody>
      </p:sp>
      <p:sp>
        <p:nvSpPr>
          <p:cNvPr id="6" name="Espace réservé du contenu 5">
            <a:extLst>
              <a:ext uri="{FF2B5EF4-FFF2-40B4-BE49-F238E27FC236}">
                <a16:creationId xmlns:a16="http://schemas.microsoft.com/office/drawing/2014/main" id="{A727DE11-52B6-464A-8F55-936901DC7ACB}"/>
              </a:ext>
            </a:extLst>
          </p:cNvPr>
          <p:cNvSpPr txBox="1">
            <a:spLocks noGrp="1"/>
          </p:cNvSpPr>
          <p:nvPr>
            <p:ph idx="1"/>
            <p:custDataLst>
              <p:tags r:id="rId4"/>
            </p:custDataLst>
          </p:nvPr>
        </p:nvSpPr>
        <p:spPr>
          <a:xfrm>
            <a:off x="637313" y="712429"/>
            <a:ext cx="11003828" cy="701731"/>
          </a:xfrm>
          <a:prstGeom prst="rect">
            <a:avLst/>
          </a:prstGeom>
          <a:noFill/>
        </p:spPr>
        <p:txBody>
          <a:bodyPr wrap="square">
            <a:spAutoFit/>
          </a:bodyPr>
          <a:lstStyle/>
          <a:p>
            <a:r>
              <a:rPr lang="en-US" sz="4400" b="1" dirty="0">
                <a:latin typeface="Calibri" panose="020F0502020204030204" pitchFamily="34" charset="0"/>
                <a:ea typeface="Times New Roman" panose="02020603050405020304" pitchFamily="18" charset="0"/>
                <a:cs typeface="Calibri" panose="020F0502020204030204" pitchFamily="34" charset="0"/>
              </a:rPr>
              <a:t>What is radiation? </a:t>
            </a:r>
          </a:p>
        </p:txBody>
      </p:sp>
      <p:sp>
        <p:nvSpPr>
          <p:cNvPr id="2" name="ZoneTexte 1">
            <a:extLst>
              <a:ext uri="{FF2B5EF4-FFF2-40B4-BE49-F238E27FC236}">
                <a16:creationId xmlns:a16="http://schemas.microsoft.com/office/drawing/2014/main" id="{D4F69CE6-DB9D-427F-8E33-3DAA26B92698}"/>
              </a:ext>
            </a:extLst>
          </p:cNvPr>
          <p:cNvSpPr txBox="1"/>
          <p:nvPr/>
        </p:nvSpPr>
        <p:spPr>
          <a:xfrm>
            <a:off x="291987" y="2711558"/>
            <a:ext cx="5804013" cy="1815882"/>
          </a:xfrm>
          <a:prstGeom prst="rect">
            <a:avLst/>
          </a:prstGeom>
          <a:noFill/>
        </p:spPr>
        <p:txBody>
          <a:bodyPr wrap="square" rtlCol="0">
            <a:spAutoFit/>
          </a:bodyPr>
          <a:lstStyle/>
          <a:p>
            <a:r>
              <a:rPr lang="en-US" sz="28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Radiation : </a:t>
            </a:r>
          </a:p>
          <a:p>
            <a:r>
              <a:rPr lang="en-US" sz="2800" i="1" dirty="0">
                <a:solidFill>
                  <a:schemeClr val="tx1"/>
                </a:solidFill>
                <a:latin typeface="Calibri" panose="020F0502020204030204" pitchFamily="34" charset="0"/>
                <a:ea typeface="Times New Roman" panose="02020603050405020304" pitchFamily="18" charset="0"/>
                <a:cs typeface="Calibri" panose="020F0502020204030204" pitchFamily="34" charset="0"/>
              </a:rPr>
              <a:t>A process in which atomic particles or waves of energy travel through a material  medium or space.</a:t>
            </a:r>
            <a:r>
              <a:rPr lang="en-US" sz="2800" i="1" dirty="0">
                <a:latin typeface="Calibri" panose="020F0502020204030204" pitchFamily="34" charset="0"/>
                <a:ea typeface="Times New Roman" panose="02020603050405020304" pitchFamily="18" charset="0"/>
                <a:cs typeface="Calibri" panose="020F0502020204030204" pitchFamily="34" charset="0"/>
              </a:rPr>
              <a:t> </a:t>
            </a:r>
          </a:p>
        </p:txBody>
      </p:sp>
      <p:pic>
        <p:nvPicPr>
          <p:cNvPr id="14" name="Picture 4" descr="Radioactive decay - CreationWiki, the encyclopedia of creation science">
            <a:extLst>
              <a:ext uri="{FF2B5EF4-FFF2-40B4-BE49-F238E27FC236}">
                <a16:creationId xmlns:a16="http://schemas.microsoft.com/office/drawing/2014/main" id="{D65F1C97-5A5D-435B-86F8-B138FEAD81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20711" y="1891215"/>
            <a:ext cx="4763847" cy="2952878"/>
          </a:xfrm>
          <a:prstGeom prst="rect">
            <a:avLst/>
          </a:prstGeom>
          <a:noFill/>
          <a:ln w="60325">
            <a:solidFill>
              <a:srgbClr val="00B0F0"/>
            </a:solidFill>
          </a:ln>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FEEF5C0-F02A-4E56-BC44-28F331ADEAF4}"/>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690" b="92248" l="9722" r="89931">
                        <a14:foregroundMark x1="53125" y1="51163" x2="53125" y2="51163"/>
                        <a14:foregroundMark x1="48264" y1="92248" x2="48264" y2="92248"/>
                      </a14:backgroundRemoval>
                    </a14:imgEffect>
                  </a14:imgLayer>
                </a14:imgProps>
              </a:ext>
              <a:ext uri="{28A0092B-C50C-407E-A947-70E740481C1C}">
                <a14:useLocalDpi xmlns:a14="http://schemas.microsoft.com/office/drawing/2010/main" val="0"/>
              </a:ext>
            </a:extLst>
          </a:blip>
          <a:srcRect/>
          <a:stretch>
            <a:fillRect/>
          </a:stretch>
        </p:blipFill>
        <p:spPr bwMode="auto">
          <a:xfrm>
            <a:off x="10959024" y="142663"/>
            <a:ext cx="1046440" cy="937542"/>
          </a:xfrm>
          <a:prstGeom prst="rect">
            <a:avLst/>
          </a:prstGeom>
          <a:noFill/>
        </p:spPr>
      </p:pic>
      <p:sp>
        <p:nvSpPr>
          <p:cNvPr id="13" name="ZoneTexte 12">
            <a:extLst>
              <a:ext uri="{FF2B5EF4-FFF2-40B4-BE49-F238E27FC236}">
                <a16:creationId xmlns:a16="http://schemas.microsoft.com/office/drawing/2014/main" id="{608DB72B-E413-488E-8D86-C600BF6E8930}"/>
              </a:ext>
            </a:extLst>
          </p:cNvPr>
          <p:cNvSpPr txBox="1"/>
          <p:nvPr/>
        </p:nvSpPr>
        <p:spPr>
          <a:xfrm>
            <a:off x="9480667" y="2968041"/>
            <a:ext cx="1803891" cy="584775"/>
          </a:xfrm>
          <a:prstGeom prst="rect">
            <a:avLst/>
          </a:prstGeom>
          <a:solidFill>
            <a:schemeClr val="bg1"/>
          </a:solidFill>
        </p:spPr>
        <p:txBody>
          <a:bodyPr wrap="square" rtlCol="0">
            <a:spAutoFit/>
          </a:bodyPr>
          <a:lstStyle/>
          <a:p>
            <a:r>
              <a:rPr lang="en-US" sz="3200" dirty="0">
                <a:solidFill>
                  <a:srgbClr val="FF0000"/>
                </a:solidFill>
                <a:latin typeface="Calibri" panose="020F0502020204030204" pitchFamily="34" charset="0"/>
                <a:ea typeface="Times New Roman" panose="02020603050405020304" pitchFamily="18" charset="0"/>
                <a:cs typeface="Calibri" panose="020F0502020204030204" pitchFamily="34" charset="0"/>
              </a:rPr>
              <a:t>Radiation </a:t>
            </a:r>
          </a:p>
        </p:txBody>
      </p:sp>
      <p:sp>
        <p:nvSpPr>
          <p:cNvPr id="16" name="ZoneTexte 15">
            <a:extLst>
              <a:ext uri="{FF2B5EF4-FFF2-40B4-BE49-F238E27FC236}">
                <a16:creationId xmlns:a16="http://schemas.microsoft.com/office/drawing/2014/main" id="{7B5C5BE4-FCE0-407B-86D3-B9C410D0CF2F}"/>
              </a:ext>
            </a:extLst>
          </p:cNvPr>
          <p:cNvSpPr txBox="1"/>
          <p:nvPr/>
        </p:nvSpPr>
        <p:spPr>
          <a:xfrm>
            <a:off x="220339" y="1414160"/>
            <a:ext cx="10901900" cy="954107"/>
          </a:xfrm>
          <a:prstGeom prst="rect">
            <a:avLst/>
          </a:prstGeom>
          <a:noFill/>
        </p:spPr>
        <p:txBody>
          <a:bodyPr wrap="square" rtlCol="0">
            <a:spAutoFit/>
          </a:bodyPr>
          <a:lstStyle/>
          <a:p>
            <a:r>
              <a:rPr lang="en-US" sz="2800" b="1" dirty="0">
                <a:solidFill>
                  <a:srgbClr val="FF0000"/>
                </a:solidFill>
                <a:latin typeface="Calibri" panose="020F0502020204030204" pitchFamily="34" charset="0"/>
                <a:cs typeface="Calibri" panose="020F0502020204030204" pitchFamily="34" charset="0"/>
              </a:rPr>
              <a:t>Radioactive atom : </a:t>
            </a:r>
          </a:p>
          <a:p>
            <a:r>
              <a:rPr lang="en-US" sz="2800" b="1" dirty="0">
                <a:latin typeface="Calibri" panose="020F0502020204030204" pitchFamily="34" charset="0"/>
                <a:cs typeface="Calibri" panose="020F0502020204030204" pitchFamily="34" charset="0"/>
              </a:rPr>
              <a:t>excess of internal energy</a:t>
            </a:r>
            <a:r>
              <a:rPr lang="en-US" sz="2800" dirty="0">
                <a:latin typeface="Calibri" panose="020F0502020204030204" pitchFamily="34" charset="0"/>
                <a:cs typeface="Calibri" panose="020F0502020204030204" pitchFamily="34" charset="0"/>
              </a:rPr>
              <a:t>. </a:t>
            </a:r>
          </a:p>
        </p:txBody>
      </p:sp>
      <p:sp>
        <p:nvSpPr>
          <p:cNvPr id="17" name="ZoneTexte 16">
            <a:extLst>
              <a:ext uri="{FF2B5EF4-FFF2-40B4-BE49-F238E27FC236}">
                <a16:creationId xmlns:a16="http://schemas.microsoft.com/office/drawing/2014/main" id="{CB8FFFE2-6178-47AF-8073-0246D15C81E0}"/>
              </a:ext>
            </a:extLst>
          </p:cNvPr>
          <p:cNvSpPr txBox="1"/>
          <p:nvPr/>
        </p:nvSpPr>
        <p:spPr>
          <a:xfrm>
            <a:off x="291986" y="4731031"/>
            <a:ext cx="7175614" cy="1815882"/>
          </a:xfrm>
          <a:prstGeom prst="rect">
            <a:avLst/>
          </a:prstGeom>
          <a:noFill/>
        </p:spPr>
        <p:txBody>
          <a:bodyPr wrap="square" rtlCol="0">
            <a:spAutoFit/>
          </a:bodyPr>
          <a:lstStyle/>
          <a:p>
            <a:r>
              <a:rPr lang="en-US" sz="28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Ionizing Radiation : </a:t>
            </a:r>
          </a:p>
          <a:p>
            <a:r>
              <a:rPr lang="en-US" sz="2800" dirty="0">
                <a:latin typeface="Calibri" panose="020F0502020204030204" pitchFamily="34" charset="0"/>
                <a:ea typeface="Times New Roman" panose="02020603050405020304" pitchFamily="18" charset="0"/>
                <a:cs typeface="Calibri" panose="020F0502020204030204" pitchFamily="34" charset="0"/>
              </a:rPr>
              <a:t>Can free an electron from an atom or molecule</a:t>
            </a:r>
          </a:p>
          <a:p>
            <a:r>
              <a:rPr lang="en-US" sz="2800" b="1" dirty="0">
                <a:latin typeface="Calibri" panose="020F0502020204030204" pitchFamily="34" charset="0"/>
                <a:ea typeface="Times New Roman" panose="02020603050405020304" pitchFamily="18" charset="0"/>
                <a:cs typeface="Calibri" panose="020F0502020204030204" pitchFamily="34" charset="0"/>
              </a:rPr>
              <a:t>Harmful</a:t>
            </a:r>
          </a:p>
          <a:p>
            <a:r>
              <a:rPr lang="en-US" sz="2800" b="1" dirty="0">
                <a:latin typeface="Calibri" panose="020F0502020204030204" pitchFamily="34" charset="0"/>
                <a:ea typeface="Times New Roman" panose="02020603050405020304" pitchFamily="18" charset="0"/>
                <a:cs typeface="Calibri" panose="020F0502020204030204" pitchFamily="34" charset="0"/>
              </a:rPr>
              <a:t>Can alter cells and DNA </a:t>
            </a:r>
          </a:p>
        </p:txBody>
      </p:sp>
      <p:sp>
        <p:nvSpPr>
          <p:cNvPr id="3" name="Bulle narrative : rectangle à coins arrondis 2">
            <a:extLst>
              <a:ext uri="{FF2B5EF4-FFF2-40B4-BE49-F238E27FC236}">
                <a16:creationId xmlns:a16="http://schemas.microsoft.com/office/drawing/2014/main" id="{638BA728-C87C-4010-BFB5-173D7B116171}"/>
              </a:ext>
            </a:extLst>
          </p:cNvPr>
          <p:cNvSpPr/>
          <p:nvPr/>
        </p:nvSpPr>
        <p:spPr>
          <a:xfrm>
            <a:off x="6347580" y="560369"/>
            <a:ext cx="3702008" cy="772012"/>
          </a:xfrm>
          <a:prstGeom prst="wedgeRoundRectCallout">
            <a:avLst>
              <a:gd name="adj1" fmla="val -24488"/>
              <a:gd name="adj2" fmla="val 189263"/>
              <a:gd name="adj3" fmla="val 16667"/>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I got to evacuate energy !</a:t>
            </a:r>
          </a:p>
          <a:p>
            <a:pPr algn="ctr"/>
            <a:r>
              <a:rPr lang="en-GB" sz="2400" b="1" dirty="0"/>
              <a:t>I’m transforming !</a:t>
            </a:r>
          </a:p>
        </p:txBody>
      </p:sp>
      <p:sp>
        <p:nvSpPr>
          <p:cNvPr id="10" name="Rectangle 9">
            <a:extLst>
              <a:ext uri="{FF2B5EF4-FFF2-40B4-BE49-F238E27FC236}">
                <a16:creationId xmlns:a16="http://schemas.microsoft.com/office/drawing/2014/main" id="{CBE6383F-8199-4BEB-962F-0234D5CD31C6}"/>
              </a:ext>
            </a:extLst>
          </p:cNvPr>
          <p:cNvSpPr/>
          <p:nvPr/>
        </p:nvSpPr>
        <p:spPr>
          <a:xfrm>
            <a:off x="10049588" y="1902147"/>
            <a:ext cx="1072651" cy="365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ZoneTexte 14">
            <a:extLst>
              <a:ext uri="{FF2B5EF4-FFF2-40B4-BE49-F238E27FC236}">
                <a16:creationId xmlns:a16="http://schemas.microsoft.com/office/drawing/2014/main" id="{531A6462-1224-47E3-B448-7A020E81C621}"/>
              </a:ext>
            </a:extLst>
          </p:cNvPr>
          <p:cNvSpPr txBox="1"/>
          <p:nvPr/>
        </p:nvSpPr>
        <p:spPr>
          <a:xfrm>
            <a:off x="7978381" y="1878687"/>
            <a:ext cx="3306177" cy="461665"/>
          </a:xfrm>
          <a:prstGeom prst="rect">
            <a:avLst/>
          </a:prstGeom>
          <a:noFill/>
        </p:spPr>
        <p:txBody>
          <a:bodyPr wrap="square" rtlCol="0">
            <a:spAutoFit/>
          </a:bodyPr>
          <a:lstStyle/>
          <a:p>
            <a:r>
              <a:rPr lang="en-US" sz="2400" b="1" dirty="0">
                <a:latin typeface="Calibri" panose="020F0502020204030204" pitchFamily="34" charset="0"/>
                <a:ea typeface="Times New Roman" panose="02020603050405020304" pitchFamily="18" charset="0"/>
                <a:cs typeface="Calibri" panose="020F0502020204030204" pitchFamily="34" charset="0"/>
              </a:rPr>
              <a:t>Electro-magnetic waves</a:t>
            </a:r>
          </a:p>
        </p:txBody>
      </p:sp>
      <p:pic>
        <p:nvPicPr>
          <p:cNvPr id="18" name="Audio 17">
            <a:hlinkClick r:id="" action="ppaction://media"/>
            <a:extLst>
              <a:ext uri="{FF2B5EF4-FFF2-40B4-BE49-F238E27FC236}">
                <a16:creationId xmlns:a16="http://schemas.microsoft.com/office/drawing/2014/main" id="{E79CD966-5DC8-4B88-AE36-63FAE03B876D}"/>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632983838"/>
      </p:ext>
    </p:extLst>
  </p:cSld>
  <p:clrMapOvr>
    <a:masterClrMapping/>
  </p:clrMapOvr>
  <mc:AlternateContent xmlns:mc="http://schemas.openxmlformats.org/markup-compatibility/2006" xmlns:p14="http://schemas.microsoft.com/office/powerpoint/2010/main">
    <mc:Choice Requires="p14">
      <p:transition p14:dur="0" advTm="60563"/>
    </mc:Choice>
    <mc:Fallback xmlns="">
      <p:transition advTm="60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8"/>
                </p:tgtEl>
              </p:cMediaNode>
            </p:audio>
          </p:childTnLst>
        </p:cTn>
      </p:par>
    </p:tnLst>
    <p:bldLst>
      <p:bldP spid="2" grpId="0"/>
      <p:bldP spid="13" grpId="0" animBg="1"/>
      <p:bldP spid="16" grpId="0"/>
      <p:bldP spid="17" grpId="0"/>
      <p:bldP spid="3" grpId="0" animBg="1"/>
      <p:bldP spid="10"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76016F4C-5975-4680-BDCE-FCF9ADF067BA}"/>
              </a:ext>
            </a:extLst>
          </p:cNvPr>
          <p:cNvSpPr/>
          <p:nvPr/>
        </p:nvSpPr>
        <p:spPr>
          <a:xfrm>
            <a:off x="6689836" y="2015075"/>
            <a:ext cx="5145299" cy="4548974"/>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space réservé du contenu 1">
            <a:extLst>
              <a:ext uri="{FF2B5EF4-FFF2-40B4-BE49-F238E27FC236}">
                <a16:creationId xmlns:a16="http://schemas.microsoft.com/office/drawing/2014/main" id="{E37867E5-A72A-49D5-903B-235C36C99FDB}"/>
              </a:ext>
            </a:extLst>
          </p:cNvPr>
          <p:cNvSpPr>
            <a:spLocks noGrp="1"/>
          </p:cNvSpPr>
          <p:nvPr>
            <p:ph idx="1"/>
            <p:custDataLst>
              <p:tags r:id="rId2"/>
            </p:custDataLst>
          </p:nvPr>
        </p:nvSpPr>
        <p:spPr>
          <a:xfrm>
            <a:off x="503276" y="2303374"/>
            <a:ext cx="3992524" cy="1024118"/>
          </a:xfrm>
        </p:spPr>
        <p:txBody>
          <a:bodyPr>
            <a:noAutofit/>
          </a:bodyPr>
          <a:lstStyle/>
          <a:p>
            <a:pPr>
              <a:lnSpc>
                <a:spcPts val="24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Only penetrates a few centimeters of air or a few millimeters of low-density material. </a:t>
            </a:r>
          </a:p>
        </p:txBody>
      </p:sp>
      <p:sp>
        <p:nvSpPr>
          <p:cNvPr id="4" name="Espace réservé du numéro de diapositive 3">
            <a:extLst>
              <a:ext uri="{FF2B5EF4-FFF2-40B4-BE49-F238E27FC236}">
                <a16:creationId xmlns:a16="http://schemas.microsoft.com/office/drawing/2014/main" id="{34D13BFA-4196-461C-A8D8-3462F19FC8E1}"/>
              </a:ext>
            </a:extLst>
          </p:cNvPr>
          <p:cNvSpPr>
            <a:spLocks noGrp="1"/>
          </p:cNvSpPr>
          <p:nvPr>
            <p:ph type="sldNum" sz="quarter" idx="12"/>
            <p:custDataLst>
              <p:tags r:id="rId3"/>
            </p:custDataLst>
          </p:nvPr>
        </p:nvSpPr>
        <p:spPr>
          <a:xfrm>
            <a:off x="11542268" y="6469928"/>
            <a:ext cx="404375" cy="169277"/>
          </a:xfrm>
        </p:spPr>
        <p:txBody>
          <a:bodyPr/>
          <a:lstStyle/>
          <a:p>
            <a:fld id="{0F90A797-E979-4357-8754-B8C081F6BB77}" type="slidenum">
              <a:rPr lang="fr-FR" smtClean="0"/>
              <a:t>3</a:t>
            </a:fld>
            <a:endParaRPr lang="fr-FR" dirty="0"/>
          </a:p>
        </p:txBody>
      </p:sp>
      <p:sp>
        <p:nvSpPr>
          <p:cNvPr id="5" name="Titre 4">
            <a:extLst>
              <a:ext uri="{FF2B5EF4-FFF2-40B4-BE49-F238E27FC236}">
                <a16:creationId xmlns:a16="http://schemas.microsoft.com/office/drawing/2014/main" id="{8C836E54-5C15-447C-8D56-26C65F9DF2B2}"/>
              </a:ext>
            </a:extLst>
          </p:cNvPr>
          <p:cNvSpPr>
            <a:spLocks noGrp="1"/>
          </p:cNvSpPr>
          <p:nvPr>
            <p:ph type="title"/>
            <p:custDataLst>
              <p:tags r:id="rId4"/>
            </p:custDataLst>
          </p:nvPr>
        </p:nvSpPr>
        <p:spPr>
          <a:xfrm>
            <a:off x="0" y="210667"/>
            <a:ext cx="3230967" cy="349702"/>
          </a:xfrm>
        </p:spPr>
        <p:txBody>
          <a:bodyPr/>
          <a:lstStyle/>
          <a:p>
            <a:r>
              <a:rPr lang="en-US" b="1" spc="-5" dirty="0">
                <a:latin typeface="Calibri" panose="020F0502020204030204" pitchFamily="34" charset="0"/>
                <a:cs typeface="Calibri" panose="020F0502020204030204" pitchFamily="34" charset="0"/>
              </a:rPr>
              <a:t>Types of ionizing radiation</a:t>
            </a:r>
            <a:endParaRPr lang="en-US" dirty="0">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4E25A525-272A-4BEC-A00F-EAC4FCB1F102}"/>
              </a:ext>
            </a:extLst>
          </p:cNvPr>
          <p:cNvSpPr txBox="1"/>
          <p:nvPr/>
        </p:nvSpPr>
        <p:spPr>
          <a:xfrm>
            <a:off x="654273" y="928688"/>
            <a:ext cx="102965" cy="369332"/>
          </a:xfrm>
          <a:prstGeom prst="rect">
            <a:avLst/>
          </a:prstGeom>
          <a:noFill/>
        </p:spPr>
        <p:txBody>
          <a:bodyPr wrap="square" rtlCol="0">
            <a:spAutoFit/>
          </a:bodyPr>
          <a:lstStyle/>
          <a:p>
            <a:endParaRPr lang="en-US" dirty="0"/>
          </a:p>
        </p:txBody>
      </p:sp>
      <p:sp>
        <p:nvSpPr>
          <p:cNvPr id="11" name="Espace réservé du contenu 5">
            <a:extLst>
              <a:ext uri="{FF2B5EF4-FFF2-40B4-BE49-F238E27FC236}">
                <a16:creationId xmlns:a16="http://schemas.microsoft.com/office/drawing/2014/main" id="{4B15132B-A2FC-4DE6-881F-AB760E190176}"/>
              </a:ext>
            </a:extLst>
          </p:cNvPr>
          <p:cNvSpPr txBox="1">
            <a:spLocks/>
          </p:cNvSpPr>
          <p:nvPr>
            <p:custDataLst>
              <p:tags r:id="rId5"/>
            </p:custDataLst>
          </p:nvPr>
        </p:nvSpPr>
        <p:spPr>
          <a:xfrm>
            <a:off x="654273" y="698489"/>
            <a:ext cx="11003828" cy="701731"/>
          </a:xfrm>
          <a:prstGeom prst="rect">
            <a:avLst/>
          </a:prstGeom>
          <a:noFill/>
        </p:spPr>
        <p:txBody>
          <a:bodyPr vert="horz" wrap="square" lIns="91440" tIns="45720" rIns="0" bIns="45720" rtlCol="0">
            <a:spAutoFit/>
          </a:bodyPr>
          <a:lstStyle>
            <a:lvl1pPr marL="0" indent="0" algn="l" defTabSz="914400" rtl="0" eaLnBrk="1" latinLnBrk="0" hangingPunct="1">
              <a:lnSpc>
                <a:spcPct val="90000"/>
              </a:lnSpc>
              <a:spcBef>
                <a:spcPts val="1000"/>
              </a:spcBef>
              <a:buFontTx/>
              <a:buNone/>
              <a:defRPr sz="3600" kern="1200">
                <a:solidFill>
                  <a:srgbClr val="00B0D4"/>
                </a:solidFill>
                <a:latin typeface="+mn-lt"/>
                <a:ea typeface="+mn-ea"/>
                <a:cs typeface="+mn-cs"/>
              </a:defRPr>
            </a:lvl1pPr>
            <a:lvl2pPr marL="0" indent="0" algn="l" defTabSz="914400" rtl="0" eaLnBrk="1" latinLnBrk="0" hangingPunct="1">
              <a:lnSpc>
                <a:spcPct val="90000"/>
              </a:lnSpc>
              <a:spcBef>
                <a:spcPts val="1000"/>
              </a:spcBef>
              <a:spcAft>
                <a:spcPts val="1000"/>
              </a:spcAft>
              <a:buFontTx/>
              <a:buNone/>
              <a:defRPr sz="2000" kern="1200">
                <a:solidFill>
                  <a:schemeClr val="tx1"/>
                </a:solidFill>
                <a:latin typeface="+mn-lt"/>
                <a:ea typeface="+mn-ea"/>
                <a:cs typeface="+mn-cs"/>
              </a:defRPr>
            </a:lvl2pPr>
            <a:lvl3pPr marL="271463" indent="-271463" algn="l" defTabSz="914400" rtl="0" eaLnBrk="1" latinLnBrk="0" hangingPunct="1">
              <a:lnSpc>
                <a:spcPct val="90000"/>
              </a:lnSpc>
              <a:spcBef>
                <a:spcPts val="500"/>
              </a:spcBef>
              <a:buFontTx/>
              <a:buBlip>
                <a:blip r:embed="rId10"/>
              </a:buBlip>
              <a:defRPr sz="1800" kern="1200">
                <a:solidFill>
                  <a:srgbClr val="00B0D4"/>
                </a:solidFill>
                <a:latin typeface="+mj-lt"/>
                <a:ea typeface="+mn-ea"/>
                <a:cs typeface="+mn-cs"/>
              </a:defRPr>
            </a:lvl3pPr>
            <a:lvl4pPr marL="268288" indent="3175" algn="l" defTabSz="914400" rtl="0" eaLnBrk="1" latinLnBrk="0" hangingPunct="1">
              <a:lnSpc>
                <a:spcPct val="90000"/>
              </a:lnSpc>
              <a:spcBef>
                <a:spcPts val="500"/>
              </a:spcBef>
              <a:spcAft>
                <a:spcPts val="400"/>
              </a:spcAft>
              <a:buFontTx/>
              <a:buNone/>
              <a:defRPr sz="1600" kern="1200">
                <a:solidFill>
                  <a:schemeClr val="tx1"/>
                </a:solidFill>
                <a:latin typeface="+mn-lt"/>
                <a:ea typeface="+mn-ea"/>
                <a:cs typeface="+mn-cs"/>
              </a:defRPr>
            </a:lvl4pPr>
            <a:lvl5pPr marL="542925" indent="-271463" algn="l" defTabSz="914400" rtl="0" eaLnBrk="1" latinLnBrk="0" hangingPunct="1">
              <a:lnSpc>
                <a:spcPct val="90000"/>
              </a:lnSpc>
              <a:spcBef>
                <a:spcPts val="500"/>
              </a:spcBef>
              <a:buClr>
                <a:srgbClr val="00B0D4"/>
              </a:buClr>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dirty="0">
                <a:latin typeface="Calibri" panose="020F0502020204030204" pitchFamily="34" charset="0"/>
                <a:ea typeface="Times New Roman" panose="02020603050405020304" pitchFamily="18" charset="0"/>
                <a:cs typeface="Calibri" panose="020F0502020204030204" pitchFamily="34" charset="0"/>
              </a:rPr>
              <a:t>Main types of ionizing radiation </a:t>
            </a:r>
          </a:p>
        </p:txBody>
      </p:sp>
      <p:sp>
        <p:nvSpPr>
          <p:cNvPr id="14" name="Rectangle : coins arrondis 13">
            <a:extLst>
              <a:ext uri="{FF2B5EF4-FFF2-40B4-BE49-F238E27FC236}">
                <a16:creationId xmlns:a16="http://schemas.microsoft.com/office/drawing/2014/main" id="{0E18F75A-2DB5-45E0-B266-84B72CCD02F9}"/>
              </a:ext>
            </a:extLst>
          </p:cNvPr>
          <p:cNvSpPr/>
          <p:nvPr/>
        </p:nvSpPr>
        <p:spPr>
          <a:xfrm>
            <a:off x="316567" y="2042235"/>
            <a:ext cx="6028861" cy="2395745"/>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 coins arrondis 14">
            <a:extLst>
              <a:ext uri="{FF2B5EF4-FFF2-40B4-BE49-F238E27FC236}">
                <a16:creationId xmlns:a16="http://schemas.microsoft.com/office/drawing/2014/main" id="{4E3DBE72-CBFC-4F1B-B293-7BA53C791520}"/>
              </a:ext>
            </a:extLst>
          </p:cNvPr>
          <p:cNvSpPr/>
          <p:nvPr/>
        </p:nvSpPr>
        <p:spPr>
          <a:xfrm>
            <a:off x="279509" y="4879124"/>
            <a:ext cx="6180878" cy="1684925"/>
          </a:xfrm>
          <a:prstGeom prst="roundRect">
            <a:avLst/>
          </a:prstGeom>
          <a:noFill/>
          <a:ln w="41275">
            <a:solidFill>
              <a:srgbClr val="16B3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ZoneTexte 15">
            <a:extLst>
              <a:ext uri="{FF2B5EF4-FFF2-40B4-BE49-F238E27FC236}">
                <a16:creationId xmlns:a16="http://schemas.microsoft.com/office/drawing/2014/main" id="{7091F31D-C8FC-4D49-8275-E3A25671342D}"/>
              </a:ext>
            </a:extLst>
          </p:cNvPr>
          <p:cNvSpPr txBox="1"/>
          <p:nvPr/>
        </p:nvSpPr>
        <p:spPr>
          <a:xfrm>
            <a:off x="8095785" y="873887"/>
            <a:ext cx="449162" cy="369332"/>
          </a:xfrm>
          <a:prstGeom prst="rect">
            <a:avLst/>
          </a:prstGeom>
          <a:noFill/>
        </p:spPr>
        <p:txBody>
          <a:bodyPr wrap="none" rtlCol="0">
            <a:spAutoFit/>
          </a:bodyPr>
          <a:lstStyle/>
          <a:p>
            <a:r>
              <a:rPr lang="en-US" dirty="0"/>
              <a:t>     </a:t>
            </a:r>
          </a:p>
        </p:txBody>
      </p:sp>
      <p:pic>
        <p:nvPicPr>
          <p:cNvPr id="23" name="Picture 2" descr="Alpha particle - Wikipedia">
            <a:extLst>
              <a:ext uri="{FF2B5EF4-FFF2-40B4-BE49-F238E27FC236}">
                <a16:creationId xmlns:a16="http://schemas.microsoft.com/office/drawing/2014/main" id="{8AB299C2-D82A-4AFF-84C7-85511FB1FD6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103183">
            <a:off x="4345031" y="2443012"/>
            <a:ext cx="1722696" cy="1171687"/>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428D5F3D-4316-4F84-A249-B979FF72C73C}"/>
              </a:ext>
            </a:extLst>
          </p:cNvPr>
          <p:cNvSpPr txBox="1"/>
          <p:nvPr/>
        </p:nvSpPr>
        <p:spPr>
          <a:xfrm>
            <a:off x="490577" y="5025395"/>
            <a:ext cx="5969810" cy="1554656"/>
          </a:xfrm>
          <a:prstGeom prst="rect">
            <a:avLst/>
          </a:prstGeom>
          <a:noFill/>
        </p:spPr>
        <p:txBody>
          <a:bodyPr wrap="square">
            <a:spAutoFit/>
          </a:bodyPr>
          <a:lstStyle/>
          <a:p>
            <a:pPr>
              <a:lnSpc>
                <a:spcPts val="2880"/>
              </a:lnSpc>
              <a:buClr>
                <a:schemeClr val="tx1">
                  <a:lumMod val="50000"/>
                  <a:lumOff val="50000"/>
                </a:schemeClr>
              </a:buClr>
              <a:buSzPct val="116000"/>
            </a:pPr>
            <a:r>
              <a:rPr lang="en-US" sz="2000" dirty="0">
                <a:latin typeface="Calibri" panose="020F0502020204030204" pitchFamily="34" charset="0"/>
                <a:ea typeface="Times New Roman" panose="02020603050405020304" pitchFamily="18" charset="0"/>
                <a:cs typeface="Calibri" panose="020F0502020204030204" pitchFamily="34" charset="0"/>
              </a:rPr>
              <a:t>F</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ew meters in the air. </a:t>
            </a:r>
          </a:p>
          <a:p>
            <a:pPr>
              <a:lnSpc>
                <a:spcPts val="2880"/>
              </a:lnSpc>
              <a:buClr>
                <a:schemeClr val="tx1">
                  <a:lumMod val="50000"/>
                  <a:lumOff val="50000"/>
                </a:schemeClr>
              </a:buClr>
              <a:buSzPct val="116000"/>
            </a:pPr>
            <a:r>
              <a:rPr lang="en-US" sz="2000" dirty="0">
                <a:latin typeface="Calibri" panose="020F0502020204030204" pitchFamily="34" charset="0"/>
                <a:ea typeface="Times New Roman" panose="02020603050405020304" pitchFamily="18" charset="0"/>
                <a:cs typeface="Calibri" panose="020F0502020204030204" pitchFamily="34" charset="0"/>
              </a:rPr>
              <a:t>S</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topped by a wall made of wood, glass or aluminum. </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ts val="2880"/>
              </a:lnSpc>
              <a:buClr>
                <a:schemeClr val="tx1">
                  <a:lumMod val="50000"/>
                  <a:lumOff val="50000"/>
                </a:schemeClr>
              </a:buClr>
              <a:buSzPct val="116000"/>
            </a:pPr>
            <a:r>
              <a:rPr lang="en-US" sz="20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Clothing provides some protection against beta radiation. </a:t>
            </a:r>
          </a:p>
        </p:txBody>
      </p:sp>
      <p:sp>
        <p:nvSpPr>
          <p:cNvPr id="26" name="ZoneTexte 25">
            <a:extLst>
              <a:ext uri="{FF2B5EF4-FFF2-40B4-BE49-F238E27FC236}">
                <a16:creationId xmlns:a16="http://schemas.microsoft.com/office/drawing/2014/main" id="{C0E7C396-3F8C-46C1-AD54-6A150FD671DE}"/>
              </a:ext>
            </a:extLst>
          </p:cNvPr>
          <p:cNvSpPr txBox="1"/>
          <p:nvPr/>
        </p:nvSpPr>
        <p:spPr>
          <a:xfrm>
            <a:off x="757238" y="4596058"/>
            <a:ext cx="2297873" cy="523220"/>
          </a:xfrm>
          <a:prstGeom prst="rect">
            <a:avLst/>
          </a:prstGeom>
          <a:solidFill>
            <a:schemeClr val="bg1"/>
          </a:solidFill>
        </p:spPr>
        <p:txBody>
          <a:bodyPr wrap="none" rtlCol="0">
            <a:spAutoFit/>
          </a:bodyPr>
          <a:lstStyle/>
          <a:p>
            <a:r>
              <a:rPr lang="en-US" sz="2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Beta</a:t>
            </a:r>
            <a:r>
              <a:rPr lang="en-US" sz="2800" b="1" dirty="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radiation</a:t>
            </a:r>
            <a:endParaRPr lang="en-US" sz="2800" dirty="0"/>
          </a:p>
        </p:txBody>
      </p:sp>
      <p:sp>
        <p:nvSpPr>
          <p:cNvPr id="28" name="ZoneTexte 27">
            <a:extLst>
              <a:ext uri="{FF2B5EF4-FFF2-40B4-BE49-F238E27FC236}">
                <a16:creationId xmlns:a16="http://schemas.microsoft.com/office/drawing/2014/main" id="{28032045-3C99-4319-B00D-17783E3E20B7}"/>
              </a:ext>
            </a:extLst>
          </p:cNvPr>
          <p:cNvSpPr txBox="1"/>
          <p:nvPr/>
        </p:nvSpPr>
        <p:spPr>
          <a:xfrm>
            <a:off x="660975" y="1787482"/>
            <a:ext cx="2486578" cy="523220"/>
          </a:xfrm>
          <a:prstGeom prst="rect">
            <a:avLst/>
          </a:prstGeom>
          <a:solidFill>
            <a:schemeClr val="bg1"/>
          </a:solidFill>
        </p:spPr>
        <p:txBody>
          <a:bodyPr wrap="none" rtlCol="0">
            <a:spAutoFit/>
          </a:bodyPr>
          <a:lstStyle/>
          <a:p>
            <a:r>
              <a:rPr lang="en-US" sz="2800" b="1" dirty="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Alpha radiation</a:t>
            </a:r>
            <a:endParaRPr lang="en-US" sz="2800" dirty="0"/>
          </a:p>
        </p:txBody>
      </p:sp>
      <p:sp>
        <p:nvSpPr>
          <p:cNvPr id="29" name="ZoneTexte 28">
            <a:extLst>
              <a:ext uri="{FF2B5EF4-FFF2-40B4-BE49-F238E27FC236}">
                <a16:creationId xmlns:a16="http://schemas.microsoft.com/office/drawing/2014/main" id="{E9336C2B-59AB-4A07-9C5A-93BA342575E5}"/>
              </a:ext>
            </a:extLst>
          </p:cNvPr>
          <p:cNvSpPr txBox="1"/>
          <p:nvPr/>
        </p:nvSpPr>
        <p:spPr>
          <a:xfrm>
            <a:off x="490577" y="3283835"/>
            <a:ext cx="3791656" cy="1015663"/>
          </a:xfrm>
          <a:prstGeom prst="rect">
            <a:avLst/>
          </a:prstGeom>
          <a:noFill/>
        </p:spPr>
        <p:txBody>
          <a:bodyPr wrap="square" rtlCol="0">
            <a:spAutoFit/>
          </a:bodyPr>
          <a:lstStyle/>
          <a:p>
            <a:pPr>
              <a:lnSpc>
                <a:spcPts val="2400"/>
              </a:lnSpc>
              <a:buClr>
                <a:schemeClr val="tx1">
                  <a:lumMod val="50000"/>
                  <a:lumOff val="50000"/>
                </a:schemeClr>
              </a:buClr>
              <a:buSzPct val="116000"/>
            </a:pPr>
            <a:r>
              <a:rPr lang="en-US" sz="2000" b="1" i="1" dirty="0">
                <a:solidFill>
                  <a:schemeClr val="tx1"/>
                </a:solidFill>
                <a:latin typeface="Calibri" panose="020F0502020204030204" pitchFamily="34" charset="0"/>
                <a:ea typeface="Times New Roman" panose="02020603050405020304" pitchFamily="18" charset="0"/>
                <a:cs typeface="Calibri" panose="020F0502020204030204" pitchFamily="34" charset="0"/>
              </a:rPr>
              <a:t>Alpha particles do not penetrate the skin and cause no damage to tissues below</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 </a:t>
            </a:r>
          </a:p>
        </p:txBody>
      </p:sp>
      <p:pic>
        <p:nvPicPr>
          <p:cNvPr id="37" name="Picture 4" descr="Ionizing Radiation Trefoil Symbol on the Metal Surface Stock Photo - Image  of attention, danger: 179864200">
            <a:extLst>
              <a:ext uri="{FF2B5EF4-FFF2-40B4-BE49-F238E27FC236}">
                <a16:creationId xmlns:a16="http://schemas.microsoft.com/office/drawing/2014/main" id="{B21EC3C1-05A2-4561-81A4-3FCD5C53ACB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911711" y="211765"/>
            <a:ext cx="1117143" cy="1117143"/>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B210A2DE-1A88-4CD5-AB2B-362A9DCF24A4}"/>
              </a:ext>
            </a:extLst>
          </p:cNvPr>
          <p:cNvSpPr txBox="1"/>
          <p:nvPr/>
        </p:nvSpPr>
        <p:spPr>
          <a:xfrm>
            <a:off x="705755" y="1309706"/>
            <a:ext cx="1450462" cy="523220"/>
          </a:xfrm>
          <a:prstGeom prst="rect">
            <a:avLst/>
          </a:prstGeom>
          <a:noFill/>
        </p:spPr>
        <p:txBody>
          <a:bodyPr wrap="none" rtlCol="0">
            <a:spAutoFit/>
          </a:bodyPr>
          <a:lstStyle/>
          <a:p>
            <a:r>
              <a:rPr lang="en-US" sz="2800" b="1" dirty="0">
                <a:solidFill>
                  <a:srgbClr val="FF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Particles</a:t>
            </a:r>
            <a:endParaRPr lang="en-US" sz="2800" dirty="0">
              <a:solidFill>
                <a:srgbClr val="FF0000"/>
              </a:solidFill>
            </a:endParaRPr>
          </a:p>
        </p:txBody>
      </p:sp>
      <p:sp>
        <p:nvSpPr>
          <p:cNvPr id="21" name="ZoneTexte 20">
            <a:extLst>
              <a:ext uri="{FF2B5EF4-FFF2-40B4-BE49-F238E27FC236}">
                <a16:creationId xmlns:a16="http://schemas.microsoft.com/office/drawing/2014/main" id="{E4984988-8C7E-42D7-BFD9-02C8AFD42DE3}"/>
              </a:ext>
            </a:extLst>
          </p:cNvPr>
          <p:cNvSpPr txBox="1"/>
          <p:nvPr/>
        </p:nvSpPr>
        <p:spPr>
          <a:xfrm>
            <a:off x="6667734" y="1312535"/>
            <a:ext cx="3652667" cy="523220"/>
          </a:xfrm>
          <a:prstGeom prst="rect">
            <a:avLst/>
          </a:prstGeom>
          <a:noFill/>
        </p:spPr>
        <p:txBody>
          <a:bodyPr wrap="none" rtlCol="0">
            <a:spAutoFit/>
          </a:bodyPr>
          <a:lstStyle/>
          <a:p>
            <a:r>
              <a:rPr lang="en-US" sz="2800" b="1" dirty="0">
                <a:solidFill>
                  <a:srgbClr val="FF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Electromagnetic Waves</a:t>
            </a:r>
            <a:endParaRPr lang="en-US" sz="2800" dirty="0">
              <a:solidFill>
                <a:srgbClr val="FF0000"/>
              </a:solidFill>
            </a:endParaRPr>
          </a:p>
        </p:txBody>
      </p:sp>
      <p:sp>
        <p:nvSpPr>
          <p:cNvPr id="22" name="ZoneTexte 21">
            <a:extLst>
              <a:ext uri="{FF2B5EF4-FFF2-40B4-BE49-F238E27FC236}">
                <a16:creationId xmlns:a16="http://schemas.microsoft.com/office/drawing/2014/main" id="{606C2114-A9C1-4CA6-A606-2975B5F771B8}"/>
              </a:ext>
            </a:extLst>
          </p:cNvPr>
          <p:cNvSpPr txBox="1"/>
          <p:nvPr/>
        </p:nvSpPr>
        <p:spPr>
          <a:xfrm>
            <a:off x="6843392" y="2534336"/>
            <a:ext cx="5145299" cy="2653034"/>
          </a:xfrm>
          <a:prstGeom prst="rect">
            <a:avLst/>
          </a:prstGeom>
          <a:noFill/>
        </p:spPr>
        <p:txBody>
          <a:bodyPr wrap="square">
            <a:spAutoFit/>
          </a:bodyPr>
          <a:lstStyle/>
          <a:p>
            <a:pPr>
              <a:lnSpc>
                <a:spcPct val="1200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Penetrates much further </a:t>
            </a:r>
          </a:p>
          <a:p>
            <a:pPr>
              <a:lnSpc>
                <a:spcPct val="1200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through matter. </a:t>
            </a:r>
          </a:p>
          <a:p>
            <a:pPr>
              <a:lnSpc>
                <a:spcPct val="120000"/>
              </a:lnSpc>
              <a:buClr>
                <a:schemeClr val="tx1">
                  <a:lumMod val="50000"/>
                  <a:lumOff val="50000"/>
                </a:schemeClr>
              </a:buClr>
              <a:buSzPct val="116000"/>
            </a:pPr>
            <a:r>
              <a:rPr lang="en-US" sz="2000" dirty="0">
                <a:latin typeface="Calibri" panose="020F0502020204030204" pitchFamily="34" charset="0"/>
                <a:ea typeface="Times New Roman" panose="02020603050405020304" pitchFamily="18" charset="0"/>
                <a:cs typeface="Calibri" panose="020F0502020204030204" pitchFamily="34" charset="0"/>
              </a:rPr>
              <a:t>S</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topped by a wall/panel of lead or concrete. </a:t>
            </a:r>
          </a:p>
          <a:p>
            <a:pPr>
              <a:lnSpc>
                <a:spcPct val="1200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Gamma radiation </a:t>
            </a:r>
            <a:r>
              <a:rPr lang="en-US" sz="2000" b="1" i="1" dirty="0">
                <a:solidFill>
                  <a:schemeClr val="tx1"/>
                </a:solidFill>
                <a:latin typeface="Calibri" panose="020F0502020204030204" pitchFamily="34" charset="0"/>
                <a:ea typeface="Times New Roman" panose="02020603050405020304" pitchFamily="18" charset="0"/>
                <a:cs typeface="Calibri" panose="020F0502020204030204" pitchFamily="34" charset="0"/>
              </a:rPr>
              <a:t>frequently accompanies the emission of alpha and beta radiation</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 during a radioactive accident. </a:t>
            </a:r>
          </a:p>
          <a:p>
            <a:pPr>
              <a:lnSpc>
                <a:spcPct val="120000"/>
              </a:lnSpc>
              <a:buClr>
                <a:schemeClr val="tx1">
                  <a:lumMod val="50000"/>
                  <a:lumOff val="50000"/>
                </a:schemeClr>
              </a:buClr>
              <a:buSzPct val="116000"/>
            </a:pPr>
            <a:r>
              <a:rPr lang="en-US" sz="2000" dirty="0">
                <a:solidFill>
                  <a:srgbClr val="FF0000"/>
                </a:solidFill>
                <a:latin typeface="Calibri" panose="020F0502020204030204" pitchFamily="34" charset="0"/>
                <a:ea typeface="Times New Roman" panose="02020603050405020304" pitchFamily="18" charset="0"/>
                <a:cs typeface="Calibri" panose="020F0502020204030204" pitchFamily="34" charset="0"/>
              </a:rPr>
              <a:t>The FIRST TO BE DETECTED</a:t>
            </a:r>
          </a:p>
        </p:txBody>
      </p:sp>
      <p:pic>
        <p:nvPicPr>
          <p:cNvPr id="25" name="Picture 2" descr="Gamma ray - Wikipedia">
            <a:extLst>
              <a:ext uri="{FF2B5EF4-FFF2-40B4-BE49-F238E27FC236}">
                <a16:creationId xmlns:a16="http://schemas.microsoft.com/office/drawing/2014/main" id="{8E8D080A-CABE-4444-BBD0-9C213F82FC6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02074" y="2227174"/>
            <a:ext cx="1634832" cy="1124967"/>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24F64960-7643-4543-A6E0-E8AF00124E7E}"/>
              </a:ext>
            </a:extLst>
          </p:cNvPr>
          <p:cNvSpPr txBox="1"/>
          <p:nvPr/>
        </p:nvSpPr>
        <p:spPr>
          <a:xfrm>
            <a:off x="7073069" y="1808352"/>
            <a:ext cx="2494594" cy="523220"/>
          </a:xfrm>
          <a:prstGeom prst="rect">
            <a:avLst/>
          </a:prstGeom>
          <a:solidFill>
            <a:schemeClr val="bg1"/>
          </a:solidFill>
        </p:spPr>
        <p:txBody>
          <a:bodyPr wrap="none" rtlCol="0">
            <a:spAutoFit/>
          </a:bodyPr>
          <a:lstStyle/>
          <a:p>
            <a:r>
              <a:rPr lang="en-US" sz="2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Gama radiation</a:t>
            </a:r>
            <a:endParaRPr lang="en-US" sz="2800" dirty="0"/>
          </a:p>
        </p:txBody>
      </p:sp>
      <p:pic>
        <p:nvPicPr>
          <p:cNvPr id="9" name="Image 8">
            <a:extLst>
              <a:ext uri="{FF2B5EF4-FFF2-40B4-BE49-F238E27FC236}">
                <a16:creationId xmlns:a16="http://schemas.microsoft.com/office/drawing/2014/main" id="{C76188E5-ECA9-42BC-B14C-BDF5DD19928F}"/>
              </a:ext>
            </a:extLst>
          </p:cNvPr>
          <p:cNvPicPr>
            <a:picLocks noChangeAspect="1"/>
          </p:cNvPicPr>
          <p:nvPr/>
        </p:nvPicPr>
        <p:blipFill>
          <a:blip r:embed="rId14"/>
          <a:stretch>
            <a:fillRect/>
          </a:stretch>
        </p:blipFill>
        <p:spPr>
          <a:xfrm>
            <a:off x="2497856" y="3992432"/>
            <a:ext cx="3486167" cy="567175"/>
          </a:xfrm>
          <a:prstGeom prst="rect">
            <a:avLst/>
          </a:prstGeom>
        </p:spPr>
      </p:pic>
      <p:pic>
        <p:nvPicPr>
          <p:cNvPr id="13" name="Image 12">
            <a:extLst>
              <a:ext uri="{FF2B5EF4-FFF2-40B4-BE49-F238E27FC236}">
                <a16:creationId xmlns:a16="http://schemas.microsoft.com/office/drawing/2014/main" id="{2A9A565E-B929-4F8A-91C2-E730E7B3FC41}"/>
              </a:ext>
            </a:extLst>
          </p:cNvPr>
          <p:cNvPicPr>
            <a:picLocks noChangeAspect="1"/>
          </p:cNvPicPr>
          <p:nvPr/>
        </p:nvPicPr>
        <p:blipFill>
          <a:blip r:embed="rId15"/>
          <a:stretch>
            <a:fillRect/>
          </a:stretch>
        </p:blipFill>
        <p:spPr>
          <a:xfrm>
            <a:off x="2539149" y="6184546"/>
            <a:ext cx="3486167" cy="567176"/>
          </a:xfrm>
          <a:prstGeom prst="rect">
            <a:avLst/>
          </a:prstGeom>
        </p:spPr>
      </p:pic>
      <p:pic>
        <p:nvPicPr>
          <p:cNvPr id="18" name="Image 17">
            <a:extLst>
              <a:ext uri="{FF2B5EF4-FFF2-40B4-BE49-F238E27FC236}">
                <a16:creationId xmlns:a16="http://schemas.microsoft.com/office/drawing/2014/main" id="{9EB4E502-1683-45CD-984E-E36BAFFA18AB}"/>
              </a:ext>
            </a:extLst>
          </p:cNvPr>
          <p:cNvPicPr>
            <a:picLocks noChangeAspect="1"/>
          </p:cNvPicPr>
          <p:nvPr/>
        </p:nvPicPr>
        <p:blipFill>
          <a:blip r:embed="rId16"/>
          <a:stretch>
            <a:fillRect/>
          </a:stretch>
        </p:blipFill>
        <p:spPr>
          <a:xfrm>
            <a:off x="7703194" y="6034452"/>
            <a:ext cx="3486167" cy="567175"/>
          </a:xfrm>
          <a:prstGeom prst="rect">
            <a:avLst/>
          </a:prstGeom>
        </p:spPr>
      </p:pic>
      <p:sp>
        <p:nvSpPr>
          <p:cNvPr id="32" name="Rectangle 31">
            <a:extLst>
              <a:ext uri="{FF2B5EF4-FFF2-40B4-BE49-F238E27FC236}">
                <a16:creationId xmlns:a16="http://schemas.microsoft.com/office/drawing/2014/main" id="{A93F4996-DA05-42DA-881E-2C0894830581}"/>
              </a:ext>
            </a:extLst>
          </p:cNvPr>
          <p:cNvSpPr/>
          <p:nvPr/>
        </p:nvSpPr>
        <p:spPr>
          <a:xfrm>
            <a:off x="7824579" y="5148900"/>
            <a:ext cx="462773" cy="280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Audio 7">
            <a:hlinkClick r:id="" action="ppaction://media"/>
            <a:extLst>
              <a:ext uri="{FF2B5EF4-FFF2-40B4-BE49-F238E27FC236}">
                <a16:creationId xmlns:a16="http://schemas.microsoft.com/office/drawing/2014/main" id="{FE34EBF4-E2A9-4565-8B06-1AD5E6D2F484}"/>
              </a:ext>
            </a:extLst>
          </p:cNvPr>
          <p:cNvPicPr>
            <a:picLocks noChangeAspect="1"/>
          </p:cNvPicPr>
          <p:nvPr>
            <a:audioFile r:link="rId7"/>
            <p:extLst>
              <p:ext uri="{DAA4B4D4-6D71-4841-9C94-3DE7FCFB9230}">
                <p14:media xmlns:p14="http://schemas.microsoft.com/office/powerpoint/2010/main" r:embed="rId6"/>
              </p:ext>
            </p:extLst>
          </p:nvPr>
        </p:nvPicPr>
        <p:blipFill>
          <a:blip r:embed="rId17"/>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678913922"/>
      </p:ext>
    </p:extLst>
  </p:cSld>
  <p:clrMapOvr>
    <a:masterClrMapping/>
  </p:clrMapOvr>
  <mc:AlternateContent xmlns:mc="http://schemas.openxmlformats.org/markup-compatibility/2006" xmlns:p14="http://schemas.microsoft.com/office/powerpoint/2010/main">
    <mc:Choice Requires="p14">
      <p:transition p14:dur="0" advTm="123423"/>
    </mc:Choice>
    <mc:Fallback xmlns="">
      <p:transition advTm="123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2">
                                            <p:txEl>
                                              <p:pRg st="0" end="0"/>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2">
                                            <p:txEl>
                                              <p:pRg st="1" end="1"/>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7" fill="hold" display="0">
                  <p:stCondLst>
                    <p:cond delay="indefinite"/>
                  </p:stCondLst>
                  <p:endCondLst>
                    <p:cond evt="onStopAudio" delay="0">
                      <p:tgtEl>
                        <p:sldTgt/>
                      </p:tgtEl>
                    </p:cond>
                  </p:endCondLst>
                </p:cTn>
                <p:tgtEl>
                  <p:spTgt spid="8"/>
                </p:tgtEl>
              </p:cMediaNode>
            </p:audio>
          </p:childTnLst>
        </p:cTn>
      </p:par>
    </p:tnLst>
    <p:bldLst>
      <p:bldP spid="30" grpId="0" animBg="1"/>
      <p:bldP spid="2" grpId="0" build="p"/>
      <p:bldP spid="14" grpId="0" animBg="1"/>
      <p:bldP spid="15" grpId="0" animBg="1"/>
      <p:bldP spid="26" grpId="0" animBg="1"/>
      <p:bldP spid="28" grpId="0" animBg="1"/>
      <p:bldP spid="29" grpId="0"/>
      <p:bldP spid="19" grpId="0"/>
      <p:bldP spid="21"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76016F4C-5975-4680-BDCE-FCF9ADF067BA}"/>
              </a:ext>
            </a:extLst>
          </p:cNvPr>
          <p:cNvSpPr/>
          <p:nvPr/>
        </p:nvSpPr>
        <p:spPr>
          <a:xfrm>
            <a:off x="6689836" y="2015075"/>
            <a:ext cx="5145299" cy="4548974"/>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space réservé du contenu 1">
            <a:extLst>
              <a:ext uri="{FF2B5EF4-FFF2-40B4-BE49-F238E27FC236}">
                <a16:creationId xmlns:a16="http://schemas.microsoft.com/office/drawing/2014/main" id="{E37867E5-A72A-49D5-903B-235C36C99FDB}"/>
              </a:ext>
            </a:extLst>
          </p:cNvPr>
          <p:cNvSpPr>
            <a:spLocks noGrp="1"/>
          </p:cNvSpPr>
          <p:nvPr>
            <p:ph idx="1"/>
            <p:custDataLst>
              <p:tags r:id="rId2"/>
            </p:custDataLst>
          </p:nvPr>
        </p:nvSpPr>
        <p:spPr>
          <a:xfrm>
            <a:off x="503276" y="2303374"/>
            <a:ext cx="3992524" cy="1024118"/>
          </a:xfrm>
        </p:spPr>
        <p:txBody>
          <a:bodyPr>
            <a:noAutofit/>
          </a:bodyPr>
          <a:lstStyle/>
          <a:p>
            <a:pPr>
              <a:lnSpc>
                <a:spcPts val="24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Only penetrates a few centimeters of air or a few millimeters of low-density material. </a:t>
            </a:r>
          </a:p>
        </p:txBody>
      </p:sp>
      <p:sp>
        <p:nvSpPr>
          <p:cNvPr id="4" name="Espace réservé du numéro de diapositive 3">
            <a:extLst>
              <a:ext uri="{FF2B5EF4-FFF2-40B4-BE49-F238E27FC236}">
                <a16:creationId xmlns:a16="http://schemas.microsoft.com/office/drawing/2014/main" id="{34D13BFA-4196-461C-A8D8-3462F19FC8E1}"/>
              </a:ext>
            </a:extLst>
          </p:cNvPr>
          <p:cNvSpPr>
            <a:spLocks noGrp="1"/>
          </p:cNvSpPr>
          <p:nvPr>
            <p:ph type="sldNum" sz="quarter" idx="12"/>
            <p:custDataLst>
              <p:tags r:id="rId3"/>
            </p:custDataLst>
          </p:nvPr>
        </p:nvSpPr>
        <p:spPr>
          <a:xfrm>
            <a:off x="11542268" y="6469928"/>
            <a:ext cx="404375" cy="169277"/>
          </a:xfrm>
        </p:spPr>
        <p:txBody>
          <a:bodyPr/>
          <a:lstStyle/>
          <a:p>
            <a:fld id="{0F90A797-E979-4357-8754-B8C081F6BB77}" type="slidenum">
              <a:rPr lang="fr-FR" smtClean="0"/>
              <a:t>4</a:t>
            </a:fld>
            <a:endParaRPr lang="fr-FR" dirty="0"/>
          </a:p>
        </p:txBody>
      </p:sp>
      <p:sp>
        <p:nvSpPr>
          <p:cNvPr id="5" name="Titre 4">
            <a:extLst>
              <a:ext uri="{FF2B5EF4-FFF2-40B4-BE49-F238E27FC236}">
                <a16:creationId xmlns:a16="http://schemas.microsoft.com/office/drawing/2014/main" id="{8C836E54-5C15-447C-8D56-26C65F9DF2B2}"/>
              </a:ext>
            </a:extLst>
          </p:cNvPr>
          <p:cNvSpPr>
            <a:spLocks noGrp="1"/>
          </p:cNvSpPr>
          <p:nvPr>
            <p:ph type="title"/>
            <p:custDataLst>
              <p:tags r:id="rId4"/>
            </p:custDataLst>
          </p:nvPr>
        </p:nvSpPr>
        <p:spPr>
          <a:xfrm>
            <a:off x="0" y="210667"/>
            <a:ext cx="3230967" cy="349702"/>
          </a:xfrm>
        </p:spPr>
        <p:txBody>
          <a:bodyPr/>
          <a:lstStyle/>
          <a:p>
            <a:r>
              <a:rPr lang="en-US" b="1" spc="-5" dirty="0">
                <a:latin typeface="Calibri" panose="020F0502020204030204" pitchFamily="34" charset="0"/>
                <a:cs typeface="Calibri" panose="020F0502020204030204" pitchFamily="34" charset="0"/>
              </a:rPr>
              <a:t>Types of ionizing radiation</a:t>
            </a:r>
            <a:endParaRPr lang="en-US" dirty="0">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4E25A525-272A-4BEC-A00F-EAC4FCB1F102}"/>
              </a:ext>
            </a:extLst>
          </p:cNvPr>
          <p:cNvSpPr txBox="1"/>
          <p:nvPr/>
        </p:nvSpPr>
        <p:spPr>
          <a:xfrm>
            <a:off x="654273" y="928688"/>
            <a:ext cx="102965" cy="369332"/>
          </a:xfrm>
          <a:prstGeom prst="rect">
            <a:avLst/>
          </a:prstGeom>
          <a:noFill/>
        </p:spPr>
        <p:txBody>
          <a:bodyPr wrap="square" rtlCol="0">
            <a:spAutoFit/>
          </a:bodyPr>
          <a:lstStyle/>
          <a:p>
            <a:endParaRPr lang="en-US" dirty="0"/>
          </a:p>
        </p:txBody>
      </p:sp>
      <p:sp>
        <p:nvSpPr>
          <p:cNvPr id="11" name="Espace réservé du contenu 5">
            <a:extLst>
              <a:ext uri="{FF2B5EF4-FFF2-40B4-BE49-F238E27FC236}">
                <a16:creationId xmlns:a16="http://schemas.microsoft.com/office/drawing/2014/main" id="{4B15132B-A2FC-4DE6-881F-AB760E190176}"/>
              </a:ext>
            </a:extLst>
          </p:cNvPr>
          <p:cNvSpPr txBox="1">
            <a:spLocks/>
          </p:cNvSpPr>
          <p:nvPr>
            <p:custDataLst>
              <p:tags r:id="rId5"/>
            </p:custDataLst>
          </p:nvPr>
        </p:nvSpPr>
        <p:spPr>
          <a:xfrm>
            <a:off x="654273" y="698489"/>
            <a:ext cx="11003828" cy="701731"/>
          </a:xfrm>
          <a:prstGeom prst="rect">
            <a:avLst/>
          </a:prstGeom>
          <a:noFill/>
        </p:spPr>
        <p:txBody>
          <a:bodyPr vert="horz" wrap="square" lIns="91440" tIns="45720" rIns="0" bIns="45720" rtlCol="0">
            <a:spAutoFit/>
          </a:bodyPr>
          <a:lstStyle>
            <a:lvl1pPr marL="0" indent="0" algn="l" defTabSz="914400" rtl="0" eaLnBrk="1" latinLnBrk="0" hangingPunct="1">
              <a:lnSpc>
                <a:spcPct val="90000"/>
              </a:lnSpc>
              <a:spcBef>
                <a:spcPts val="1000"/>
              </a:spcBef>
              <a:buFontTx/>
              <a:buNone/>
              <a:defRPr sz="3600" kern="1200">
                <a:solidFill>
                  <a:srgbClr val="00B0D4"/>
                </a:solidFill>
                <a:latin typeface="+mn-lt"/>
                <a:ea typeface="+mn-ea"/>
                <a:cs typeface="+mn-cs"/>
              </a:defRPr>
            </a:lvl1pPr>
            <a:lvl2pPr marL="0" indent="0" algn="l" defTabSz="914400" rtl="0" eaLnBrk="1" latinLnBrk="0" hangingPunct="1">
              <a:lnSpc>
                <a:spcPct val="90000"/>
              </a:lnSpc>
              <a:spcBef>
                <a:spcPts val="1000"/>
              </a:spcBef>
              <a:spcAft>
                <a:spcPts val="1000"/>
              </a:spcAft>
              <a:buFontTx/>
              <a:buNone/>
              <a:defRPr sz="2000" kern="1200">
                <a:solidFill>
                  <a:schemeClr val="tx1"/>
                </a:solidFill>
                <a:latin typeface="+mn-lt"/>
                <a:ea typeface="+mn-ea"/>
                <a:cs typeface="+mn-cs"/>
              </a:defRPr>
            </a:lvl2pPr>
            <a:lvl3pPr marL="271463" indent="-271463" algn="l" defTabSz="914400" rtl="0" eaLnBrk="1" latinLnBrk="0" hangingPunct="1">
              <a:lnSpc>
                <a:spcPct val="90000"/>
              </a:lnSpc>
              <a:spcBef>
                <a:spcPts val="500"/>
              </a:spcBef>
              <a:buFontTx/>
              <a:buBlip>
                <a:blip r:embed="rId10"/>
              </a:buBlip>
              <a:defRPr sz="1800" kern="1200">
                <a:solidFill>
                  <a:srgbClr val="00B0D4"/>
                </a:solidFill>
                <a:latin typeface="+mj-lt"/>
                <a:ea typeface="+mn-ea"/>
                <a:cs typeface="+mn-cs"/>
              </a:defRPr>
            </a:lvl3pPr>
            <a:lvl4pPr marL="268288" indent="3175" algn="l" defTabSz="914400" rtl="0" eaLnBrk="1" latinLnBrk="0" hangingPunct="1">
              <a:lnSpc>
                <a:spcPct val="90000"/>
              </a:lnSpc>
              <a:spcBef>
                <a:spcPts val="500"/>
              </a:spcBef>
              <a:spcAft>
                <a:spcPts val="400"/>
              </a:spcAft>
              <a:buFontTx/>
              <a:buNone/>
              <a:defRPr sz="1600" kern="1200">
                <a:solidFill>
                  <a:schemeClr val="tx1"/>
                </a:solidFill>
                <a:latin typeface="+mn-lt"/>
                <a:ea typeface="+mn-ea"/>
                <a:cs typeface="+mn-cs"/>
              </a:defRPr>
            </a:lvl4pPr>
            <a:lvl5pPr marL="542925" indent="-271463" algn="l" defTabSz="914400" rtl="0" eaLnBrk="1" latinLnBrk="0" hangingPunct="1">
              <a:lnSpc>
                <a:spcPct val="90000"/>
              </a:lnSpc>
              <a:spcBef>
                <a:spcPts val="500"/>
              </a:spcBef>
              <a:buClr>
                <a:srgbClr val="00B0D4"/>
              </a:buClr>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dirty="0">
                <a:latin typeface="Calibri" panose="020F0502020204030204" pitchFamily="34" charset="0"/>
                <a:ea typeface="Times New Roman" panose="02020603050405020304" pitchFamily="18" charset="0"/>
                <a:cs typeface="Calibri" panose="020F0502020204030204" pitchFamily="34" charset="0"/>
              </a:rPr>
              <a:t>Main types of ionizing radiation </a:t>
            </a:r>
          </a:p>
        </p:txBody>
      </p:sp>
      <p:sp>
        <p:nvSpPr>
          <p:cNvPr id="14" name="Rectangle : coins arrondis 13">
            <a:extLst>
              <a:ext uri="{FF2B5EF4-FFF2-40B4-BE49-F238E27FC236}">
                <a16:creationId xmlns:a16="http://schemas.microsoft.com/office/drawing/2014/main" id="{0E18F75A-2DB5-45E0-B266-84B72CCD02F9}"/>
              </a:ext>
            </a:extLst>
          </p:cNvPr>
          <p:cNvSpPr/>
          <p:nvPr/>
        </p:nvSpPr>
        <p:spPr>
          <a:xfrm>
            <a:off x="316567" y="2042235"/>
            <a:ext cx="6028861" cy="2395745"/>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 coins arrondis 14">
            <a:extLst>
              <a:ext uri="{FF2B5EF4-FFF2-40B4-BE49-F238E27FC236}">
                <a16:creationId xmlns:a16="http://schemas.microsoft.com/office/drawing/2014/main" id="{4E3DBE72-CBFC-4F1B-B293-7BA53C791520}"/>
              </a:ext>
            </a:extLst>
          </p:cNvPr>
          <p:cNvSpPr/>
          <p:nvPr/>
        </p:nvSpPr>
        <p:spPr>
          <a:xfrm>
            <a:off x="279509" y="4879124"/>
            <a:ext cx="6180878" cy="1684925"/>
          </a:xfrm>
          <a:prstGeom prst="roundRect">
            <a:avLst/>
          </a:prstGeom>
          <a:noFill/>
          <a:ln w="41275">
            <a:solidFill>
              <a:srgbClr val="16B3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ZoneTexte 15">
            <a:extLst>
              <a:ext uri="{FF2B5EF4-FFF2-40B4-BE49-F238E27FC236}">
                <a16:creationId xmlns:a16="http://schemas.microsoft.com/office/drawing/2014/main" id="{7091F31D-C8FC-4D49-8275-E3A25671342D}"/>
              </a:ext>
            </a:extLst>
          </p:cNvPr>
          <p:cNvSpPr txBox="1"/>
          <p:nvPr/>
        </p:nvSpPr>
        <p:spPr>
          <a:xfrm>
            <a:off x="8095785" y="873887"/>
            <a:ext cx="449162" cy="369332"/>
          </a:xfrm>
          <a:prstGeom prst="rect">
            <a:avLst/>
          </a:prstGeom>
          <a:noFill/>
        </p:spPr>
        <p:txBody>
          <a:bodyPr wrap="none" rtlCol="0">
            <a:spAutoFit/>
          </a:bodyPr>
          <a:lstStyle/>
          <a:p>
            <a:r>
              <a:rPr lang="en-US" dirty="0"/>
              <a:t>     </a:t>
            </a:r>
          </a:p>
        </p:txBody>
      </p:sp>
      <p:pic>
        <p:nvPicPr>
          <p:cNvPr id="23" name="Picture 2" descr="Alpha particle - Wikipedia">
            <a:extLst>
              <a:ext uri="{FF2B5EF4-FFF2-40B4-BE49-F238E27FC236}">
                <a16:creationId xmlns:a16="http://schemas.microsoft.com/office/drawing/2014/main" id="{8AB299C2-D82A-4AFF-84C7-85511FB1FD6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103183">
            <a:off x="4345031" y="2443012"/>
            <a:ext cx="1722696" cy="1171687"/>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428D5F3D-4316-4F84-A249-B979FF72C73C}"/>
              </a:ext>
            </a:extLst>
          </p:cNvPr>
          <p:cNvSpPr txBox="1"/>
          <p:nvPr/>
        </p:nvSpPr>
        <p:spPr>
          <a:xfrm>
            <a:off x="490577" y="5025395"/>
            <a:ext cx="5969810" cy="1554656"/>
          </a:xfrm>
          <a:prstGeom prst="rect">
            <a:avLst/>
          </a:prstGeom>
          <a:noFill/>
        </p:spPr>
        <p:txBody>
          <a:bodyPr wrap="square">
            <a:spAutoFit/>
          </a:bodyPr>
          <a:lstStyle/>
          <a:p>
            <a:pPr>
              <a:lnSpc>
                <a:spcPts val="2880"/>
              </a:lnSpc>
              <a:buClr>
                <a:schemeClr val="tx1">
                  <a:lumMod val="50000"/>
                  <a:lumOff val="50000"/>
                </a:schemeClr>
              </a:buClr>
              <a:buSzPct val="116000"/>
            </a:pPr>
            <a:r>
              <a:rPr lang="en-US" sz="2000" dirty="0">
                <a:latin typeface="Calibri" panose="020F0502020204030204" pitchFamily="34" charset="0"/>
                <a:ea typeface="Times New Roman" panose="02020603050405020304" pitchFamily="18" charset="0"/>
                <a:cs typeface="Calibri" panose="020F0502020204030204" pitchFamily="34" charset="0"/>
              </a:rPr>
              <a:t>F</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ew meters in the air. </a:t>
            </a:r>
          </a:p>
          <a:p>
            <a:pPr>
              <a:lnSpc>
                <a:spcPts val="2880"/>
              </a:lnSpc>
              <a:buClr>
                <a:schemeClr val="tx1">
                  <a:lumMod val="50000"/>
                  <a:lumOff val="50000"/>
                </a:schemeClr>
              </a:buClr>
              <a:buSzPct val="116000"/>
            </a:pPr>
            <a:r>
              <a:rPr lang="en-US" sz="2000" dirty="0">
                <a:latin typeface="Calibri" panose="020F0502020204030204" pitchFamily="34" charset="0"/>
                <a:ea typeface="Times New Roman" panose="02020603050405020304" pitchFamily="18" charset="0"/>
                <a:cs typeface="Calibri" panose="020F0502020204030204" pitchFamily="34" charset="0"/>
              </a:rPr>
              <a:t>S</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topped by a wall made of wood, glass or aluminum. </a:t>
            </a: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a:lnSpc>
                <a:spcPts val="2880"/>
              </a:lnSpc>
              <a:buClr>
                <a:schemeClr val="tx1">
                  <a:lumMod val="50000"/>
                  <a:lumOff val="50000"/>
                </a:schemeClr>
              </a:buClr>
              <a:buSzPct val="116000"/>
            </a:pPr>
            <a:r>
              <a:rPr lang="en-US" sz="20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Clothing provides some protection against beta radiation. </a:t>
            </a:r>
          </a:p>
        </p:txBody>
      </p:sp>
      <p:sp>
        <p:nvSpPr>
          <p:cNvPr id="26" name="ZoneTexte 25">
            <a:extLst>
              <a:ext uri="{FF2B5EF4-FFF2-40B4-BE49-F238E27FC236}">
                <a16:creationId xmlns:a16="http://schemas.microsoft.com/office/drawing/2014/main" id="{C0E7C396-3F8C-46C1-AD54-6A150FD671DE}"/>
              </a:ext>
            </a:extLst>
          </p:cNvPr>
          <p:cNvSpPr txBox="1"/>
          <p:nvPr/>
        </p:nvSpPr>
        <p:spPr>
          <a:xfrm>
            <a:off x="757238" y="4596058"/>
            <a:ext cx="2297873" cy="523220"/>
          </a:xfrm>
          <a:prstGeom prst="rect">
            <a:avLst/>
          </a:prstGeom>
          <a:solidFill>
            <a:schemeClr val="bg1"/>
          </a:solidFill>
        </p:spPr>
        <p:txBody>
          <a:bodyPr wrap="none" rtlCol="0">
            <a:spAutoFit/>
          </a:bodyPr>
          <a:lstStyle/>
          <a:p>
            <a:r>
              <a:rPr lang="en-US" sz="2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Beta</a:t>
            </a:r>
            <a:r>
              <a:rPr lang="en-US" sz="2800" b="1" dirty="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radiation</a:t>
            </a:r>
            <a:endParaRPr lang="en-US" sz="2800" dirty="0"/>
          </a:p>
        </p:txBody>
      </p:sp>
      <p:sp>
        <p:nvSpPr>
          <p:cNvPr id="28" name="ZoneTexte 27">
            <a:extLst>
              <a:ext uri="{FF2B5EF4-FFF2-40B4-BE49-F238E27FC236}">
                <a16:creationId xmlns:a16="http://schemas.microsoft.com/office/drawing/2014/main" id="{28032045-3C99-4319-B00D-17783E3E20B7}"/>
              </a:ext>
            </a:extLst>
          </p:cNvPr>
          <p:cNvSpPr txBox="1"/>
          <p:nvPr/>
        </p:nvSpPr>
        <p:spPr>
          <a:xfrm>
            <a:off x="660975" y="1787482"/>
            <a:ext cx="2486578" cy="523220"/>
          </a:xfrm>
          <a:prstGeom prst="rect">
            <a:avLst/>
          </a:prstGeom>
          <a:solidFill>
            <a:schemeClr val="bg1"/>
          </a:solidFill>
        </p:spPr>
        <p:txBody>
          <a:bodyPr wrap="none" rtlCol="0">
            <a:spAutoFit/>
          </a:bodyPr>
          <a:lstStyle/>
          <a:p>
            <a:r>
              <a:rPr lang="en-US" sz="2800" b="1" dirty="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Alpha radiation</a:t>
            </a:r>
            <a:endParaRPr lang="en-US" sz="2800" dirty="0"/>
          </a:p>
        </p:txBody>
      </p:sp>
      <p:sp>
        <p:nvSpPr>
          <p:cNvPr id="29" name="ZoneTexte 28">
            <a:extLst>
              <a:ext uri="{FF2B5EF4-FFF2-40B4-BE49-F238E27FC236}">
                <a16:creationId xmlns:a16="http://schemas.microsoft.com/office/drawing/2014/main" id="{E9336C2B-59AB-4A07-9C5A-93BA342575E5}"/>
              </a:ext>
            </a:extLst>
          </p:cNvPr>
          <p:cNvSpPr txBox="1"/>
          <p:nvPr/>
        </p:nvSpPr>
        <p:spPr>
          <a:xfrm>
            <a:off x="490577" y="3283835"/>
            <a:ext cx="3791656" cy="1015663"/>
          </a:xfrm>
          <a:prstGeom prst="rect">
            <a:avLst/>
          </a:prstGeom>
          <a:noFill/>
        </p:spPr>
        <p:txBody>
          <a:bodyPr wrap="square" rtlCol="0">
            <a:spAutoFit/>
          </a:bodyPr>
          <a:lstStyle/>
          <a:p>
            <a:pPr>
              <a:lnSpc>
                <a:spcPts val="2400"/>
              </a:lnSpc>
              <a:buClr>
                <a:schemeClr val="tx1">
                  <a:lumMod val="50000"/>
                  <a:lumOff val="50000"/>
                </a:schemeClr>
              </a:buClr>
              <a:buSzPct val="116000"/>
            </a:pPr>
            <a:r>
              <a:rPr lang="en-US" sz="2000" b="1" i="1" dirty="0">
                <a:solidFill>
                  <a:schemeClr val="tx1"/>
                </a:solidFill>
                <a:latin typeface="Calibri" panose="020F0502020204030204" pitchFamily="34" charset="0"/>
                <a:ea typeface="Times New Roman" panose="02020603050405020304" pitchFamily="18" charset="0"/>
                <a:cs typeface="Calibri" panose="020F0502020204030204" pitchFamily="34" charset="0"/>
              </a:rPr>
              <a:t>Alpha particles do not penetrate the skin and cause no damage to tissues below</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 </a:t>
            </a:r>
          </a:p>
        </p:txBody>
      </p:sp>
      <p:pic>
        <p:nvPicPr>
          <p:cNvPr id="37" name="Picture 4" descr="Ionizing Radiation Trefoil Symbol on the Metal Surface Stock Photo - Image  of attention, danger: 179864200">
            <a:extLst>
              <a:ext uri="{FF2B5EF4-FFF2-40B4-BE49-F238E27FC236}">
                <a16:creationId xmlns:a16="http://schemas.microsoft.com/office/drawing/2014/main" id="{B21EC3C1-05A2-4561-81A4-3FCD5C53ACB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911711" y="211765"/>
            <a:ext cx="1117143" cy="1117143"/>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B210A2DE-1A88-4CD5-AB2B-362A9DCF24A4}"/>
              </a:ext>
            </a:extLst>
          </p:cNvPr>
          <p:cNvSpPr txBox="1"/>
          <p:nvPr/>
        </p:nvSpPr>
        <p:spPr>
          <a:xfrm>
            <a:off x="705755" y="1309706"/>
            <a:ext cx="1450462" cy="523220"/>
          </a:xfrm>
          <a:prstGeom prst="rect">
            <a:avLst/>
          </a:prstGeom>
          <a:noFill/>
        </p:spPr>
        <p:txBody>
          <a:bodyPr wrap="none" rtlCol="0">
            <a:spAutoFit/>
          </a:bodyPr>
          <a:lstStyle/>
          <a:p>
            <a:r>
              <a:rPr lang="en-US" sz="2800" b="1" dirty="0">
                <a:solidFill>
                  <a:srgbClr val="FF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Particles</a:t>
            </a:r>
            <a:endParaRPr lang="en-US" sz="2800" dirty="0">
              <a:solidFill>
                <a:srgbClr val="FF0000"/>
              </a:solidFill>
            </a:endParaRPr>
          </a:p>
        </p:txBody>
      </p:sp>
      <p:sp>
        <p:nvSpPr>
          <p:cNvPr id="21" name="ZoneTexte 20">
            <a:extLst>
              <a:ext uri="{FF2B5EF4-FFF2-40B4-BE49-F238E27FC236}">
                <a16:creationId xmlns:a16="http://schemas.microsoft.com/office/drawing/2014/main" id="{E4984988-8C7E-42D7-BFD9-02C8AFD42DE3}"/>
              </a:ext>
            </a:extLst>
          </p:cNvPr>
          <p:cNvSpPr txBox="1"/>
          <p:nvPr/>
        </p:nvSpPr>
        <p:spPr>
          <a:xfrm>
            <a:off x="6667734" y="1312535"/>
            <a:ext cx="3652667" cy="523220"/>
          </a:xfrm>
          <a:prstGeom prst="rect">
            <a:avLst/>
          </a:prstGeom>
          <a:noFill/>
        </p:spPr>
        <p:txBody>
          <a:bodyPr wrap="none" rtlCol="0">
            <a:spAutoFit/>
          </a:bodyPr>
          <a:lstStyle/>
          <a:p>
            <a:r>
              <a:rPr lang="en-US" sz="2800" b="1" dirty="0">
                <a:solidFill>
                  <a:srgbClr val="FF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Electromagnetic Waves</a:t>
            </a:r>
            <a:endParaRPr lang="en-US" sz="2800" dirty="0">
              <a:solidFill>
                <a:srgbClr val="FF0000"/>
              </a:solidFill>
            </a:endParaRPr>
          </a:p>
        </p:txBody>
      </p:sp>
      <p:sp>
        <p:nvSpPr>
          <p:cNvPr id="22" name="ZoneTexte 21">
            <a:extLst>
              <a:ext uri="{FF2B5EF4-FFF2-40B4-BE49-F238E27FC236}">
                <a16:creationId xmlns:a16="http://schemas.microsoft.com/office/drawing/2014/main" id="{606C2114-A9C1-4CA6-A606-2975B5F771B8}"/>
              </a:ext>
            </a:extLst>
          </p:cNvPr>
          <p:cNvSpPr txBox="1"/>
          <p:nvPr/>
        </p:nvSpPr>
        <p:spPr>
          <a:xfrm>
            <a:off x="6843392" y="2534336"/>
            <a:ext cx="5145299" cy="2653034"/>
          </a:xfrm>
          <a:prstGeom prst="rect">
            <a:avLst/>
          </a:prstGeom>
          <a:noFill/>
        </p:spPr>
        <p:txBody>
          <a:bodyPr wrap="square">
            <a:spAutoFit/>
          </a:bodyPr>
          <a:lstStyle/>
          <a:p>
            <a:pPr>
              <a:lnSpc>
                <a:spcPct val="1200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Penetrates much further </a:t>
            </a:r>
          </a:p>
          <a:p>
            <a:pPr>
              <a:lnSpc>
                <a:spcPct val="1200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through matter. </a:t>
            </a:r>
          </a:p>
          <a:p>
            <a:pPr>
              <a:lnSpc>
                <a:spcPct val="120000"/>
              </a:lnSpc>
              <a:buClr>
                <a:schemeClr val="tx1">
                  <a:lumMod val="50000"/>
                  <a:lumOff val="50000"/>
                </a:schemeClr>
              </a:buClr>
              <a:buSzPct val="116000"/>
            </a:pPr>
            <a:r>
              <a:rPr lang="en-US" sz="2000" dirty="0">
                <a:latin typeface="Calibri" panose="020F0502020204030204" pitchFamily="34" charset="0"/>
                <a:ea typeface="Times New Roman" panose="02020603050405020304" pitchFamily="18" charset="0"/>
                <a:cs typeface="Calibri" panose="020F0502020204030204" pitchFamily="34" charset="0"/>
              </a:rPr>
              <a:t>S</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topped by a wall/panel of lead or concrete. </a:t>
            </a:r>
          </a:p>
          <a:p>
            <a:pPr>
              <a:lnSpc>
                <a:spcPct val="120000"/>
              </a:lnSpc>
              <a:buClr>
                <a:schemeClr val="tx1">
                  <a:lumMod val="50000"/>
                  <a:lumOff val="50000"/>
                </a:schemeClr>
              </a:buClr>
              <a:buSzPct val="116000"/>
            </a:pP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Gamma radiation </a:t>
            </a:r>
            <a:r>
              <a:rPr lang="en-US" sz="2000" b="1" i="1" dirty="0">
                <a:solidFill>
                  <a:schemeClr val="tx1"/>
                </a:solidFill>
                <a:latin typeface="Calibri" panose="020F0502020204030204" pitchFamily="34" charset="0"/>
                <a:ea typeface="Times New Roman" panose="02020603050405020304" pitchFamily="18" charset="0"/>
                <a:cs typeface="Calibri" panose="020F0502020204030204" pitchFamily="34" charset="0"/>
              </a:rPr>
              <a:t>frequently accompanies the emission of alpha and beta radiation</a:t>
            </a:r>
            <a:r>
              <a:rPr lang="en-US" sz="2000" dirty="0">
                <a:solidFill>
                  <a:schemeClr val="tx1"/>
                </a:solidFill>
                <a:latin typeface="Calibri" panose="020F0502020204030204" pitchFamily="34" charset="0"/>
                <a:ea typeface="Times New Roman" panose="02020603050405020304" pitchFamily="18" charset="0"/>
                <a:cs typeface="Calibri" panose="020F0502020204030204" pitchFamily="34" charset="0"/>
              </a:rPr>
              <a:t> during a radioactive accident. </a:t>
            </a:r>
          </a:p>
          <a:p>
            <a:pPr>
              <a:lnSpc>
                <a:spcPct val="120000"/>
              </a:lnSpc>
              <a:buClr>
                <a:schemeClr val="tx1">
                  <a:lumMod val="50000"/>
                  <a:lumOff val="50000"/>
                </a:schemeClr>
              </a:buClr>
              <a:buSzPct val="116000"/>
            </a:pPr>
            <a:r>
              <a:rPr lang="en-US" sz="2000" dirty="0">
                <a:solidFill>
                  <a:srgbClr val="FF0000"/>
                </a:solidFill>
                <a:latin typeface="Calibri" panose="020F0502020204030204" pitchFamily="34" charset="0"/>
                <a:ea typeface="Times New Roman" panose="02020603050405020304" pitchFamily="18" charset="0"/>
                <a:cs typeface="Calibri" panose="020F0502020204030204" pitchFamily="34" charset="0"/>
              </a:rPr>
              <a:t>The FIRST TO BE DETECTED</a:t>
            </a:r>
          </a:p>
        </p:txBody>
      </p:sp>
      <p:pic>
        <p:nvPicPr>
          <p:cNvPr id="25" name="Picture 2" descr="Gamma ray - Wikipedia">
            <a:extLst>
              <a:ext uri="{FF2B5EF4-FFF2-40B4-BE49-F238E27FC236}">
                <a16:creationId xmlns:a16="http://schemas.microsoft.com/office/drawing/2014/main" id="{8E8D080A-CABE-4444-BBD0-9C213F82FC6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02074" y="2227174"/>
            <a:ext cx="1634832" cy="1124967"/>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24F64960-7643-4543-A6E0-E8AF00124E7E}"/>
              </a:ext>
            </a:extLst>
          </p:cNvPr>
          <p:cNvSpPr txBox="1"/>
          <p:nvPr/>
        </p:nvSpPr>
        <p:spPr>
          <a:xfrm>
            <a:off x="7073069" y="1808352"/>
            <a:ext cx="2494594" cy="523220"/>
          </a:xfrm>
          <a:prstGeom prst="rect">
            <a:avLst/>
          </a:prstGeom>
          <a:solidFill>
            <a:schemeClr val="bg1"/>
          </a:solidFill>
        </p:spPr>
        <p:txBody>
          <a:bodyPr wrap="none" rtlCol="0">
            <a:spAutoFit/>
          </a:bodyPr>
          <a:lstStyle/>
          <a:p>
            <a:r>
              <a:rPr lang="en-US" sz="2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Gama radiation</a:t>
            </a:r>
            <a:endParaRPr lang="en-US" sz="2800" dirty="0"/>
          </a:p>
        </p:txBody>
      </p:sp>
      <p:pic>
        <p:nvPicPr>
          <p:cNvPr id="9" name="Image 8">
            <a:extLst>
              <a:ext uri="{FF2B5EF4-FFF2-40B4-BE49-F238E27FC236}">
                <a16:creationId xmlns:a16="http://schemas.microsoft.com/office/drawing/2014/main" id="{C76188E5-ECA9-42BC-B14C-BDF5DD19928F}"/>
              </a:ext>
            </a:extLst>
          </p:cNvPr>
          <p:cNvPicPr>
            <a:picLocks noChangeAspect="1"/>
          </p:cNvPicPr>
          <p:nvPr/>
        </p:nvPicPr>
        <p:blipFill>
          <a:blip r:embed="rId14"/>
          <a:stretch>
            <a:fillRect/>
          </a:stretch>
        </p:blipFill>
        <p:spPr>
          <a:xfrm>
            <a:off x="2497856" y="3992432"/>
            <a:ext cx="3486167" cy="567175"/>
          </a:xfrm>
          <a:prstGeom prst="rect">
            <a:avLst/>
          </a:prstGeom>
        </p:spPr>
      </p:pic>
      <p:pic>
        <p:nvPicPr>
          <p:cNvPr id="13" name="Image 12">
            <a:extLst>
              <a:ext uri="{FF2B5EF4-FFF2-40B4-BE49-F238E27FC236}">
                <a16:creationId xmlns:a16="http://schemas.microsoft.com/office/drawing/2014/main" id="{2A9A565E-B929-4F8A-91C2-E730E7B3FC41}"/>
              </a:ext>
            </a:extLst>
          </p:cNvPr>
          <p:cNvPicPr>
            <a:picLocks noChangeAspect="1"/>
          </p:cNvPicPr>
          <p:nvPr/>
        </p:nvPicPr>
        <p:blipFill>
          <a:blip r:embed="rId15"/>
          <a:stretch>
            <a:fillRect/>
          </a:stretch>
        </p:blipFill>
        <p:spPr>
          <a:xfrm>
            <a:off x="2539149" y="6184546"/>
            <a:ext cx="3486167" cy="567176"/>
          </a:xfrm>
          <a:prstGeom prst="rect">
            <a:avLst/>
          </a:prstGeom>
        </p:spPr>
      </p:pic>
      <p:pic>
        <p:nvPicPr>
          <p:cNvPr id="18" name="Image 17">
            <a:extLst>
              <a:ext uri="{FF2B5EF4-FFF2-40B4-BE49-F238E27FC236}">
                <a16:creationId xmlns:a16="http://schemas.microsoft.com/office/drawing/2014/main" id="{9EB4E502-1683-45CD-984E-E36BAFFA18AB}"/>
              </a:ext>
            </a:extLst>
          </p:cNvPr>
          <p:cNvPicPr>
            <a:picLocks noChangeAspect="1"/>
          </p:cNvPicPr>
          <p:nvPr/>
        </p:nvPicPr>
        <p:blipFill>
          <a:blip r:embed="rId16"/>
          <a:stretch>
            <a:fillRect/>
          </a:stretch>
        </p:blipFill>
        <p:spPr>
          <a:xfrm>
            <a:off x="7703194" y="6034452"/>
            <a:ext cx="3486167" cy="567175"/>
          </a:xfrm>
          <a:prstGeom prst="rect">
            <a:avLst/>
          </a:prstGeom>
        </p:spPr>
      </p:pic>
      <p:sp>
        <p:nvSpPr>
          <p:cNvPr id="32" name="Rectangle 31">
            <a:extLst>
              <a:ext uri="{FF2B5EF4-FFF2-40B4-BE49-F238E27FC236}">
                <a16:creationId xmlns:a16="http://schemas.microsoft.com/office/drawing/2014/main" id="{A93F4996-DA05-42DA-881E-2C0894830581}"/>
              </a:ext>
            </a:extLst>
          </p:cNvPr>
          <p:cNvSpPr/>
          <p:nvPr/>
        </p:nvSpPr>
        <p:spPr>
          <a:xfrm>
            <a:off x="7824579" y="5148900"/>
            <a:ext cx="462773" cy="280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Audio 5">
            <a:hlinkClick r:id="" action="ppaction://media"/>
            <a:extLst>
              <a:ext uri="{FF2B5EF4-FFF2-40B4-BE49-F238E27FC236}">
                <a16:creationId xmlns:a16="http://schemas.microsoft.com/office/drawing/2014/main" id="{C84F3E75-8447-4420-AE2B-D080DD0DE5DF}"/>
              </a:ext>
            </a:extLst>
          </p:cNvPr>
          <p:cNvPicPr>
            <a:picLocks noChangeAspect="1"/>
          </p:cNvPicPr>
          <p:nvPr>
            <a:audioFile r:link="rId7"/>
            <p:extLst>
              <p:ext uri="{DAA4B4D4-6D71-4841-9C94-3DE7FCFB9230}">
                <p14:media xmlns:p14="http://schemas.microsoft.com/office/powerpoint/2010/main" r:embed="rId6"/>
              </p:ext>
            </p:extLst>
          </p:nvPr>
        </p:nvPicPr>
        <p:blipFill>
          <a:blip r:embed="rId17"/>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467866926"/>
      </p:ext>
    </p:extLst>
  </p:cSld>
  <p:clrMapOvr>
    <a:masterClrMapping/>
  </p:clrMapOvr>
  <mc:AlternateContent xmlns:mc="http://schemas.openxmlformats.org/markup-compatibility/2006" xmlns:p14="http://schemas.microsoft.com/office/powerpoint/2010/main">
    <mc:Choice Requires="p14">
      <p:transition p14:dur="0" advTm="5127"/>
    </mc:Choice>
    <mc:Fallback xmlns="">
      <p:transition advTm="5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4BBC1BD2-C51A-44B0-B917-8A29AB41B7A8}"/>
              </a:ext>
            </a:extLst>
          </p:cNvPr>
          <p:cNvSpPr txBox="1">
            <a:spLocks noGrp="1"/>
          </p:cNvSpPr>
          <p:nvPr>
            <p:ph idx="1"/>
            <p:custDataLst>
              <p:tags r:id="rId2"/>
            </p:custDataLst>
          </p:nvPr>
        </p:nvSpPr>
        <p:spPr>
          <a:xfrm>
            <a:off x="605789" y="661228"/>
            <a:ext cx="11242914" cy="590931"/>
          </a:xfrm>
          <a:prstGeom prst="rect">
            <a:avLst/>
          </a:prstGeom>
          <a:noFill/>
        </p:spPr>
        <p:txBody>
          <a:bodyPr wrap="square">
            <a:spAutoFit/>
          </a:bodyPr>
          <a:lstStyle/>
          <a:p>
            <a:pPr algn="just"/>
            <a:r>
              <a:rPr lang="en-GB" sz="4400" b="1" dirty="0">
                <a:latin typeface="Calibri" panose="020F0502020204030204" pitchFamily="34" charset="0"/>
                <a:ea typeface="Times New Roman" panose="02020603050405020304" pitchFamily="18" charset="0"/>
                <a:cs typeface="Calibri" panose="020F0502020204030204" pitchFamily="34" charset="0"/>
              </a:rPr>
              <a:t>Measuring Radiation </a:t>
            </a:r>
          </a:p>
        </p:txBody>
      </p:sp>
      <p:sp>
        <p:nvSpPr>
          <p:cNvPr id="4" name="Espace réservé du numéro de diapositive 3">
            <a:extLst>
              <a:ext uri="{FF2B5EF4-FFF2-40B4-BE49-F238E27FC236}">
                <a16:creationId xmlns:a16="http://schemas.microsoft.com/office/drawing/2014/main" id="{425A1DE6-B7B7-4C54-BF2A-E01B27B1EAED}"/>
              </a:ext>
            </a:extLst>
          </p:cNvPr>
          <p:cNvSpPr>
            <a:spLocks noGrp="1"/>
          </p:cNvSpPr>
          <p:nvPr>
            <p:ph type="sldNum" sz="quarter" idx="12"/>
            <p:custDataLst>
              <p:tags r:id="rId3"/>
            </p:custDataLst>
          </p:nvPr>
        </p:nvSpPr>
        <p:spPr/>
        <p:txBody>
          <a:bodyPr/>
          <a:lstStyle/>
          <a:p>
            <a:fld id="{0F90A797-E979-4357-8754-B8C081F6BB77}" type="slidenum">
              <a:rPr lang="fr-FR" smtClean="0"/>
              <a:t>5</a:t>
            </a:fld>
            <a:endParaRPr lang="fr-FR" dirty="0"/>
          </a:p>
        </p:txBody>
      </p:sp>
      <p:sp>
        <p:nvSpPr>
          <p:cNvPr id="5" name="Titre 4">
            <a:extLst>
              <a:ext uri="{FF2B5EF4-FFF2-40B4-BE49-F238E27FC236}">
                <a16:creationId xmlns:a16="http://schemas.microsoft.com/office/drawing/2014/main" id="{394AD37B-8AA7-47E5-B15F-8913172699E9}"/>
              </a:ext>
            </a:extLst>
          </p:cNvPr>
          <p:cNvSpPr>
            <a:spLocks noGrp="1"/>
          </p:cNvSpPr>
          <p:nvPr>
            <p:ph type="title"/>
            <p:custDataLst>
              <p:tags r:id="rId4"/>
            </p:custDataLst>
          </p:nvPr>
        </p:nvSpPr>
        <p:spPr>
          <a:xfrm>
            <a:off x="0" y="210667"/>
            <a:ext cx="5647206" cy="349702"/>
          </a:xfrm>
        </p:spPr>
        <p:txBody>
          <a:bodyPr/>
          <a:lstStyle/>
          <a:p>
            <a:r>
              <a:rPr lang="en-US" b="1" spc="-5" dirty="0">
                <a:latin typeface="Calibri" panose="020F0502020204030204" pitchFamily="34" charset="0"/>
                <a:cs typeface="Calibri" panose="020F0502020204030204" pitchFamily="34" charset="0"/>
              </a:rPr>
              <a:t>Units and tools for the measurement of radiation</a:t>
            </a:r>
            <a:endParaRPr lang="en-US" dirty="0">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19ABAA34-145B-46B4-814C-80984B26785B}"/>
              </a:ext>
            </a:extLst>
          </p:cNvPr>
          <p:cNvSpPr txBox="1"/>
          <p:nvPr/>
        </p:nvSpPr>
        <p:spPr>
          <a:xfrm>
            <a:off x="2164014" y="4254982"/>
            <a:ext cx="3708639" cy="380018"/>
          </a:xfrm>
          <a:prstGeom prst="rect">
            <a:avLst/>
          </a:prstGeom>
          <a:noFill/>
        </p:spPr>
        <p:txBody>
          <a:bodyPr wrap="square">
            <a:spAutoFit/>
          </a:bodyPr>
          <a:lstStyle/>
          <a:p>
            <a:pPr algn="r"/>
            <a:endParaRPr lang="fr-FR" sz="816" b="1" i="1" dirty="0"/>
          </a:p>
        </p:txBody>
      </p:sp>
      <p:pic>
        <p:nvPicPr>
          <p:cNvPr id="33" name="Picture 4" descr="Ionizing Radiation Trefoil Symbol on the Metal Surface Stock Photo - Image  of attention, danger: 179864200">
            <a:extLst>
              <a:ext uri="{FF2B5EF4-FFF2-40B4-BE49-F238E27FC236}">
                <a16:creationId xmlns:a16="http://schemas.microsoft.com/office/drawing/2014/main" id="{425AFE86-7D67-4BEC-83DE-6DAAEE50CA7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11711" y="211765"/>
            <a:ext cx="1117143" cy="111714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96A36D9-4E5B-4252-8F70-1BD74010379D}"/>
              </a:ext>
            </a:extLst>
          </p:cNvPr>
          <p:cNvSpPr/>
          <p:nvPr/>
        </p:nvSpPr>
        <p:spPr>
          <a:xfrm>
            <a:off x="1454727" y="6142794"/>
            <a:ext cx="709287" cy="71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ZoneTexte 17">
            <a:extLst>
              <a:ext uri="{FF2B5EF4-FFF2-40B4-BE49-F238E27FC236}">
                <a16:creationId xmlns:a16="http://schemas.microsoft.com/office/drawing/2014/main" id="{A00D3F4E-885F-4000-8275-43FF3BC28E64}"/>
              </a:ext>
            </a:extLst>
          </p:cNvPr>
          <p:cNvSpPr txBox="1"/>
          <p:nvPr/>
        </p:nvSpPr>
        <p:spPr>
          <a:xfrm>
            <a:off x="1892892" y="2165354"/>
            <a:ext cx="6696624" cy="1200329"/>
          </a:xfrm>
          <a:prstGeom prst="rect">
            <a:avLst/>
          </a:prstGeom>
          <a:noFill/>
        </p:spPr>
        <p:txBody>
          <a:bodyPr wrap="square">
            <a:spAutoFit/>
          </a:bodyPr>
          <a:lstStyle/>
          <a:p>
            <a:r>
              <a:rPr lang="en-US" sz="2400" b="1" i="0" dirty="0">
                <a:solidFill>
                  <a:srgbClr val="FF0000"/>
                </a:solidFill>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rPr>
              <a:t>R</a:t>
            </a:r>
            <a:r>
              <a:rPr lang="en-US" sz="2400" b="1" i="0" dirty="0">
                <a:solidFill>
                  <a:srgbClr val="FF0000"/>
                </a:solidFill>
                <a:effectLst/>
                <a:latin typeface="Calibri" panose="020F0502020204030204" pitchFamily="34" charset="0"/>
                <a:ea typeface="Verdana" panose="020B0604030504040204" pitchFamily="34" charset="0"/>
                <a:cs typeface="Calibri" panose="020F0502020204030204" pitchFamily="34" charset="0"/>
              </a:rPr>
              <a:t>adioactivity</a:t>
            </a:r>
            <a:r>
              <a:rPr lang="en-US" sz="2400" b="1" i="0" dirty="0">
                <a:effectLst/>
                <a:latin typeface="Calibri" panose="020F0502020204030204" pitchFamily="34" charset="0"/>
                <a:ea typeface="Verdana" panose="020B0604030504040204" pitchFamily="34" charset="0"/>
                <a:cs typeface="Calibri" panose="020F0502020204030204" pitchFamily="34" charset="0"/>
              </a:rPr>
              <a:t> </a:t>
            </a:r>
          </a:p>
          <a:p>
            <a:r>
              <a:rPr lang="en-US" sz="2400" b="0" i="0"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 Amount of ionizing radiation released by a material. </a:t>
            </a:r>
            <a:r>
              <a:rPr lang="en-US" sz="2400" i="1" dirty="0">
                <a:latin typeface="Calibri" panose="020F0502020204030204" pitchFamily="34" charset="0"/>
                <a:ea typeface="Verdana" panose="020B0604030504040204" pitchFamily="34" charset="0"/>
                <a:cs typeface="Calibri" panose="020F0502020204030204" pitchFamily="34" charset="0"/>
              </a:rPr>
              <a:t>How bright does your Cesium glow</a:t>
            </a:r>
            <a:r>
              <a:rPr lang="en-US" sz="2400" b="1" i="1" dirty="0">
                <a:latin typeface="Calibri" panose="020F0502020204030204" pitchFamily="34" charset="0"/>
                <a:ea typeface="Verdana" panose="020B0604030504040204" pitchFamily="34" charset="0"/>
                <a:cs typeface="Calibri" panose="020F0502020204030204" pitchFamily="34" charset="0"/>
              </a:rPr>
              <a:t> </a:t>
            </a:r>
            <a:endParaRPr lang="en-US" sz="2400" dirty="0">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endParaRPr>
          </a:p>
        </p:txBody>
      </p:sp>
      <p:pic>
        <p:nvPicPr>
          <p:cNvPr id="19" name="Image 18">
            <a:extLst>
              <a:ext uri="{FF2B5EF4-FFF2-40B4-BE49-F238E27FC236}">
                <a16:creationId xmlns:a16="http://schemas.microsoft.com/office/drawing/2014/main" id="{171FE7F2-9DD6-42C2-AC01-B9CD3EE7DD4A}"/>
              </a:ext>
            </a:extLst>
          </p:cNvPr>
          <p:cNvPicPr>
            <a:picLocks noChangeAspect="1"/>
          </p:cNvPicPr>
          <p:nvPr/>
        </p:nvPicPr>
        <p:blipFill>
          <a:blip r:embed="rId10"/>
          <a:stretch>
            <a:fillRect/>
          </a:stretch>
        </p:blipFill>
        <p:spPr>
          <a:xfrm>
            <a:off x="413106" y="1950646"/>
            <a:ext cx="1295400" cy="1552575"/>
          </a:xfrm>
          <a:prstGeom prst="rect">
            <a:avLst/>
          </a:prstGeom>
        </p:spPr>
      </p:pic>
      <p:pic>
        <p:nvPicPr>
          <p:cNvPr id="20" name="Image 19">
            <a:extLst>
              <a:ext uri="{FF2B5EF4-FFF2-40B4-BE49-F238E27FC236}">
                <a16:creationId xmlns:a16="http://schemas.microsoft.com/office/drawing/2014/main" id="{88EAC018-ED00-47E3-8631-8D4BA95E669D}"/>
              </a:ext>
            </a:extLst>
          </p:cNvPr>
          <p:cNvPicPr>
            <a:picLocks noChangeAspect="1"/>
          </p:cNvPicPr>
          <p:nvPr/>
        </p:nvPicPr>
        <p:blipFill>
          <a:blip r:embed="rId11"/>
          <a:stretch>
            <a:fillRect/>
          </a:stretch>
        </p:blipFill>
        <p:spPr>
          <a:xfrm>
            <a:off x="408465" y="3546325"/>
            <a:ext cx="1285875" cy="1571625"/>
          </a:xfrm>
          <a:prstGeom prst="rect">
            <a:avLst/>
          </a:prstGeom>
        </p:spPr>
      </p:pic>
      <p:pic>
        <p:nvPicPr>
          <p:cNvPr id="21" name="Image 20">
            <a:extLst>
              <a:ext uri="{FF2B5EF4-FFF2-40B4-BE49-F238E27FC236}">
                <a16:creationId xmlns:a16="http://schemas.microsoft.com/office/drawing/2014/main" id="{982D9A12-3E54-4540-99B0-00B8BF404DD9}"/>
              </a:ext>
            </a:extLst>
          </p:cNvPr>
          <p:cNvPicPr>
            <a:picLocks noChangeAspect="1"/>
          </p:cNvPicPr>
          <p:nvPr/>
        </p:nvPicPr>
        <p:blipFill>
          <a:blip r:embed="rId12"/>
          <a:stretch>
            <a:fillRect/>
          </a:stretch>
        </p:blipFill>
        <p:spPr>
          <a:xfrm>
            <a:off x="408465" y="5147831"/>
            <a:ext cx="1343025" cy="1543050"/>
          </a:xfrm>
          <a:prstGeom prst="rect">
            <a:avLst/>
          </a:prstGeom>
        </p:spPr>
      </p:pic>
      <p:sp>
        <p:nvSpPr>
          <p:cNvPr id="24" name="ZoneTexte 23">
            <a:extLst>
              <a:ext uri="{FF2B5EF4-FFF2-40B4-BE49-F238E27FC236}">
                <a16:creationId xmlns:a16="http://schemas.microsoft.com/office/drawing/2014/main" id="{AF8A638E-6B36-4219-967B-B0E630BE46A5}"/>
              </a:ext>
            </a:extLst>
          </p:cNvPr>
          <p:cNvSpPr txBox="1"/>
          <p:nvPr/>
        </p:nvSpPr>
        <p:spPr>
          <a:xfrm>
            <a:off x="8870598" y="2131363"/>
            <a:ext cx="1578394" cy="830997"/>
          </a:xfrm>
          <a:prstGeom prst="rect">
            <a:avLst/>
          </a:prstGeom>
          <a:noFill/>
        </p:spPr>
        <p:txBody>
          <a:bodyPr wrap="square">
            <a:spAutoFit/>
          </a:bodyPr>
          <a:lstStyle/>
          <a:p>
            <a:r>
              <a:rPr lang="en-US" sz="2400" b="1" i="0" dirty="0" err="1">
                <a:latin typeface="Calibri" panose="020F0502020204030204" pitchFamily="34" charset="0"/>
                <a:ea typeface="Verdana" panose="020B0604030504040204" pitchFamily="34" charset="0"/>
                <a:cs typeface="Calibri" panose="020F0502020204030204" pitchFamily="34" charset="0"/>
              </a:rPr>
              <a:t>Bequerels</a:t>
            </a:r>
            <a:r>
              <a:rPr lang="en-US" sz="2400" b="1" i="0" dirty="0">
                <a:latin typeface="Calibri" panose="020F0502020204030204" pitchFamily="34" charset="0"/>
                <a:ea typeface="Verdana" panose="020B0604030504040204" pitchFamily="34" charset="0"/>
                <a:cs typeface="Calibri" panose="020F0502020204030204" pitchFamily="34" charset="0"/>
              </a:rPr>
              <a:t> (</a:t>
            </a:r>
            <a:r>
              <a:rPr lang="en-US" sz="2400" b="1" i="0" dirty="0" err="1">
                <a:latin typeface="Calibri" panose="020F0502020204030204" pitchFamily="34" charset="0"/>
                <a:ea typeface="Verdana" panose="020B0604030504040204" pitchFamily="34" charset="0"/>
                <a:cs typeface="Calibri" panose="020F0502020204030204" pitchFamily="34" charset="0"/>
              </a:rPr>
              <a:t>Bq</a:t>
            </a:r>
            <a:r>
              <a:rPr lang="en-US" sz="2400" b="1" i="0" dirty="0">
                <a:latin typeface="Calibri" panose="020F0502020204030204" pitchFamily="34" charset="0"/>
                <a:ea typeface="Verdana" panose="020B0604030504040204" pitchFamily="34" charset="0"/>
                <a:cs typeface="Calibri" panose="020F0502020204030204" pitchFamily="34" charset="0"/>
              </a:rPr>
              <a:t>)</a:t>
            </a:r>
            <a:r>
              <a:rPr lang="en-US" sz="2400" i="0" dirty="0">
                <a:latin typeface="Calibri" panose="020F0502020204030204" pitchFamily="34" charset="0"/>
                <a:ea typeface="Verdana" panose="020B0604030504040204" pitchFamily="34" charset="0"/>
                <a:cs typeface="Calibri" panose="020F0502020204030204" pitchFamily="34" charset="0"/>
              </a:rPr>
              <a:t> </a:t>
            </a:r>
            <a:endParaRPr lang="en-US" sz="2400" i="1" dirty="0">
              <a:latin typeface="Calibri" panose="020F0502020204030204" pitchFamily="34" charset="0"/>
              <a:ea typeface="Verdana" panose="020B0604030504040204" pitchFamily="34" charset="0"/>
              <a:cs typeface="Calibri" panose="020F0502020204030204" pitchFamily="34" charset="0"/>
            </a:endParaRPr>
          </a:p>
        </p:txBody>
      </p:sp>
      <p:sp>
        <p:nvSpPr>
          <p:cNvPr id="26" name="ZoneTexte 25">
            <a:extLst>
              <a:ext uri="{FF2B5EF4-FFF2-40B4-BE49-F238E27FC236}">
                <a16:creationId xmlns:a16="http://schemas.microsoft.com/office/drawing/2014/main" id="{BC10FD1C-8400-4231-9F67-CAE38EDF9C84}"/>
              </a:ext>
            </a:extLst>
          </p:cNvPr>
          <p:cNvSpPr txBox="1"/>
          <p:nvPr/>
        </p:nvSpPr>
        <p:spPr>
          <a:xfrm>
            <a:off x="1802489" y="3557928"/>
            <a:ext cx="6877430" cy="1200329"/>
          </a:xfrm>
          <a:prstGeom prst="rect">
            <a:avLst/>
          </a:prstGeom>
          <a:noFill/>
        </p:spPr>
        <p:txBody>
          <a:bodyPr wrap="square">
            <a:spAutoFit/>
          </a:bodyPr>
          <a:lstStyle/>
          <a:p>
            <a:r>
              <a:rPr lang="en-US" sz="2400" b="1" i="0" dirty="0">
                <a:solidFill>
                  <a:srgbClr val="FF0000"/>
                </a:solidFill>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rPr>
              <a:t>A</a:t>
            </a:r>
            <a:r>
              <a:rPr lang="en-US" sz="2400" b="1" i="0" dirty="0">
                <a:solidFill>
                  <a:srgbClr val="FF0000"/>
                </a:solidFill>
                <a:effectLst/>
                <a:latin typeface="Calibri" panose="020F0502020204030204" pitchFamily="34" charset="0"/>
                <a:ea typeface="Verdana" panose="020B0604030504040204" pitchFamily="34" charset="0"/>
                <a:cs typeface="Calibri" panose="020F0502020204030204" pitchFamily="34" charset="0"/>
              </a:rPr>
              <a:t>bsorbed dose</a:t>
            </a:r>
            <a:r>
              <a:rPr lang="en-US" sz="2400" b="0" i="0" dirty="0">
                <a:solidFill>
                  <a:srgbClr val="FF0000"/>
                </a:solidFill>
                <a:effectLst/>
                <a:latin typeface="Calibri" panose="020F0502020204030204" pitchFamily="34" charset="0"/>
                <a:ea typeface="Verdana" panose="020B0604030504040204" pitchFamily="34" charset="0"/>
                <a:cs typeface="Calibri" panose="020F0502020204030204" pitchFamily="34" charset="0"/>
              </a:rPr>
              <a:t> </a:t>
            </a:r>
            <a:endParaRPr lang="en-US" sz="2400" dirty="0">
              <a:solidFill>
                <a:srgbClr val="FF0000"/>
              </a:solidFill>
              <a:latin typeface="Calibri" panose="020F0502020204030204" pitchFamily="34" charset="0"/>
              <a:ea typeface="Verdana" panose="020B0604030504040204" pitchFamily="34" charset="0"/>
              <a:cs typeface="Calibri" panose="020F0502020204030204" pitchFamily="34" charset="0"/>
            </a:endParaRPr>
          </a:p>
          <a:p>
            <a:r>
              <a:rPr lang="en-US" sz="2400" dirty="0">
                <a:solidFill>
                  <a:srgbClr val="333333"/>
                </a:solidFill>
                <a:latin typeface="Calibri" panose="020F0502020204030204" pitchFamily="34" charset="0"/>
                <a:ea typeface="Verdana" panose="020B0604030504040204" pitchFamily="34" charset="0"/>
                <a:cs typeface="Calibri" panose="020F0502020204030204" pitchFamily="34" charset="0"/>
              </a:rPr>
              <a:t>A</a:t>
            </a:r>
            <a:r>
              <a:rPr lang="en-US" sz="2400" b="0" i="0"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mount of radiation absorbed by an object or person.</a:t>
            </a:r>
            <a:r>
              <a:rPr lang="en-US" sz="2400" b="0" i="1"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 How bright will Cesium make you glow </a:t>
            </a:r>
            <a:endParaRPr lang="en-US" sz="2400" i="1" dirty="0">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endParaRPr>
          </a:p>
        </p:txBody>
      </p:sp>
      <p:sp>
        <p:nvSpPr>
          <p:cNvPr id="27" name="ZoneTexte 26">
            <a:extLst>
              <a:ext uri="{FF2B5EF4-FFF2-40B4-BE49-F238E27FC236}">
                <a16:creationId xmlns:a16="http://schemas.microsoft.com/office/drawing/2014/main" id="{51865CA8-C0BF-4736-A8DA-31D8E1400A84}"/>
              </a:ext>
            </a:extLst>
          </p:cNvPr>
          <p:cNvSpPr txBox="1"/>
          <p:nvPr/>
        </p:nvSpPr>
        <p:spPr>
          <a:xfrm>
            <a:off x="8845658" y="3532015"/>
            <a:ext cx="2004957" cy="461665"/>
          </a:xfrm>
          <a:prstGeom prst="rect">
            <a:avLst/>
          </a:prstGeom>
          <a:noFill/>
        </p:spPr>
        <p:txBody>
          <a:bodyPr wrap="square">
            <a:spAutoFit/>
          </a:bodyPr>
          <a:lstStyle/>
          <a:p>
            <a:r>
              <a:rPr lang="en-US" sz="2400" b="1" i="0" dirty="0">
                <a:latin typeface="Calibri" panose="020F0502020204030204" pitchFamily="34" charset="0"/>
                <a:ea typeface="Verdana" panose="020B0604030504040204" pitchFamily="34" charset="0"/>
                <a:cs typeface="Calibri" panose="020F0502020204030204" pitchFamily="34" charset="0"/>
              </a:rPr>
              <a:t>Gray (</a:t>
            </a:r>
            <a:r>
              <a:rPr lang="en-US" sz="2400" b="1" i="0" dirty="0" err="1">
                <a:latin typeface="Calibri" panose="020F0502020204030204" pitchFamily="34" charset="0"/>
                <a:ea typeface="Verdana" panose="020B0604030504040204" pitchFamily="34" charset="0"/>
                <a:cs typeface="Calibri" panose="020F0502020204030204" pitchFamily="34" charset="0"/>
              </a:rPr>
              <a:t>Gy</a:t>
            </a:r>
            <a:r>
              <a:rPr lang="en-US" sz="2400" b="1" i="0" dirty="0">
                <a:latin typeface="Calibri" panose="020F0502020204030204" pitchFamily="34" charset="0"/>
                <a:ea typeface="Verdana" panose="020B0604030504040204" pitchFamily="34" charset="0"/>
                <a:cs typeface="Calibri" panose="020F0502020204030204" pitchFamily="34" charset="0"/>
              </a:rPr>
              <a:t>)</a:t>
            </a:r>
            <a:r>
              <a:rPr lang="en-US" sz="2400" i="0" dirty="0">
                <a:latin typeface="Calibri" panose="020F0502020204030204" pitchFamily="34" charset="0"/>
                <a:ea typeface="Verdana" panose="020B0604030504040204" pitchFamily="34" charset="0"/>
                <a:cs typeface="Calibri" panose="020F0502020204030204" pitchFamily="34" charset="0"/>
              </a:rPr>
              <a:t> </a:t>
            </a:r>
            <a:endParaRPr lang="en-US" sz="2400" i="1" dirty="0">
              <a:latin typeface="Calibri" panose="020F0502020204030204" pitchFamily="34" charset="0"/>
              <a:ea typeface="Verdana" panose="020B0604030504040204" pitchFamily="34" charset="0"/>
              <a:cs typeface="Calibri" panose="020F0502020204030204" pitchFamily="34" charset="0"/>
            </a:endParaRPr>
          </a:p>
        </p:txBody>
      </p:sp>
      <p:sp>
        <p:nvSpPr>
          <p:cNvPr id="28" name="ZoneTexte 27">
            <a:extLst>
              <a:ext uri="{FF2B5EF4-FFF2-40B4-BE49-F238E27FC236}">
                <a16:creationId xmlns:a16="http://schemas.microsoft.com/office/drawing/2014/main" id="{C01B45FA-5843-4171-A7E4-B77E30C8580A}"/>
              </a:ext>
            </a:extLst>
          </p:cNvPr>
          <p:cNvSpPr txBox="1"/>
          <p:nvPr/>
        </p:nvSpPr>
        <p:spPr>
          <a:xfrm>
            <a:off x="1751490" y="5251425"/>
            <a:ext cx="6754504" cy="1200329"/>
          </a:xfrm>
          <a:prstGeom prst="rect">
            <a:avLst/>
          </a:prstGeom>
          <a:noFill/>
        </p:spPr>
        <p:txBody>
          <a:bodyPr wrap="square">
            <a:spAutoFit/>
          </a:bodyPr>
          <a:lstStyle/>
          <a:p>
            <a:r>
              <a:rPr lang="en-US" sz="2400" b="1" i="0" dirty="0">
                <a:solidFill>
                  <a:srgbClr val="FF0000"/>
                </a:solidFill>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rPr>
              <a:t>D</a:t>
            </a:r>
            <a:r>
              <a:rPr lang="en-US" sz="2400" b="1" i="0" dirty="0">
                <a:solidFill>
                  <a:srgbClr val="FF0000"/>
                </a:solidFill>
                <a:effectLst/>
                <a:latin typeface="Calibri" panose="020F0502020204030204" pitchFamily="34" charset="0"/>
                <a:ea typeface="Verdana" panose="020B0604030504040204" pitchFamily="34" charset="0"/>
                <a:cs typeface="Calibri" panose="020F0502020204030204" pitchFamily="34" charset="0"/>
              </a:rPr>
              <a:t>ose equivalent</a:t>
            </a:r>
          </a:p>
          <a:p>
            <a:r>
              <a:rPr lang="en-US" sz="2400" b="0" i="0"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combines the amount of radiation absorbed and the medical effects of that type of radiation.</a:t>
            </a:r>
            <a:r>
              <a:rPr lang="en-US" sz="2400" b="1" dirty="0">
                <a:effectLst/>
                <a:latin typeface="Calibri" panose="020F0502020204030204" pitchFamily="34" charset="0"/>
                <a:ea typeface="Verdana" panose="020B0604030504040204" pitchFamily="34" charset="0"/>
                <a:cs typeface="Calibri" panose="020F0502020204030204" pitchFamily="34" charset="0"/>
              </a:rPr>
              <a:t> </a:t>
            </a:r>
            <a:endParaRPr lang="en-US" sz="2400" dirty="0">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endParaRPr>
          </a:p>
        </p:txBody>
      </p:sp>
      <p:sp>
        <p:nvSpPr>
          <p:cNvPr id="29" name="ZoneTexte 28">
            <a:extLst>
              <a:ext uri="{FF2B5EF4-FFF2-40B4-BE49-F238E27FC236}">
                <a16:creationId xmlns:a16="http://schemas.microsoft.com/office/drawing/2014/main" id="{802E3097-30C8-43D6-9DF1-E5ACEEDE1D88}"/>
              </a:ext>
            </a:extLst>
          </p:cNvPr>
          <p:cNvSpPr txBox="1"/>
          <p:nvPr/>
        </p:nvSpPr>
        <p:spPr>
          <a:xfrm>
            <a:off x="8802757" y="5318576"/>
            <a:ext cx="2380814" cy="1200329"/>
          </a:xfrm>
          <a:prstGeom prst="rect">
            <a:avLst/>
          </a:prstGeom>
          <a:noFill/>
        </p:spPr>
        <p:txBody>
          <a:bodyPr wrap="square">
            <a:spAutoFit/>
          </a:bodyPr>
          <a:lstStyle/>
          <a:p>
            <a:r>
              <a:rPr lang="en-US" sz="2400" b="1" i="0" dirty="0">
                <a:solidFill>
                  <a:srgbClr val="FF0000"/>
                </a:solidFill>
                <a:latin typeface="Calibri" panose="020F0502020204030204" pitchFamily="34" charset="0"/>
                <a:ea typeface="Verdana" panose="020B0604030504040204" pitchFamily="34" charset="0"/>
                <a:cs typeface="Calibri" panose="020F0502020204030204" pitchFamily="34" charset="0"/>
              </a:rPr>
              <a:t>Sieverts (</a:t>
            </a:r>
            <a:r>
              <a:rPr lang="en-US" sz="2400" b="1" i="0" dirty="0" err="1">
                <a:solidFill>
                  <a:srgbClr val="FF0000"/>
                </a:solidFill>
                <a:latin typeface="Calibri" panose="020F0502020204030204" pitchFamily="34" charset="0"/>
                <a:ea typeface="Verdana" panose="020B0604030504040204" pitchFamily="34" charset="0"/>
                <a:cs typeface="Calibri" panose="020F0502020204030204" pitchFamily="34" charset="0"/>
              </a:rPr>
              <a:t>Sv</a:t>
            </a:r>
            <a:r>
              <a:rPr lang="en-US" sz="2400" b="1" i="0" dirty="0">
                <a:solidFill>
                  <a:srgbClr val="FF0000"/>
                </a:solidFill>
                <a:latin typeface="Calibri" panose="020F0502020204030204" pitchFamily="34" charset="0"/>
                <a:ea typeface="Verdana" panose="020B0604030504040204" pitchFamily="34" charset="0"/>
                <a:cs typeface="Calibri" panose="020F0502020204030204" pitchFamily="34" charset="0"/>
              </a:rPr>
              <a:t>)</a:t>
            </a:r>
            <a:endParaRPr lang="en-US" sz="2400" b="1" dirty="0">
              <a:solidFill>
                <a:srgbClr val="FF0000"/>
              </a:solidFill>
              <a:latin typeface="Calibri" panose="020F0502020204030204" pitchFamily="34" charset="0"/>
              <a:ea typeface="Verdana" panose="020B0604030504040204" pitchFamily="34" charset="0"/>
              <a:cs typeface="Calibri" panose="020F0502020204030204" pitchFamily="34" charset="0"/>
            </a:endParaRPr>
          </a:p>
          <a:p>
            <a:r>
              <a:rPr lang="en-US" sz="2400" i="1" noProof="0" dirty="0"/>
              <a:t>0,1µSv/h </a:t>
            </a:r>
            <a:r>
              <a:rPr lang="en-US" sz="2400" i="1" dirty="0"/>
              <a:t>Normal </a:t>
            </a:r>
          </a:p>
          <a:p>
            <a:r>
              <a:rPr lang="en-US" sz="2400" i="1" dirty="0"/>
              <a:t>radiation</a:t>
            </a:r>
            <a:endParaRPr lang="en-US" sz="2400" i="1" noProof="0" dirty="0"/>
          </a:p>
        </p:txBody>
      </p:sp>
      <p:sp>
        <p:nvSpPr>
          <p:cNvPr id="32" name="Rectangle : coins arrondis 31">
            <a:extLst>
              <a:ext uri="{FF2B5EF4-FFF2-40B4-BE49-F238E27FC236}">
                <a16:creationId xmlns:a16="http://schemas.microsoft.com/office/drawing/2014/main" id="{93B00DE5-2086-4BD6-BF7E-4BE8AE52534B}"/>
              </a:ext>
            </a:extLst>
          </p:cNvPr>
          <p:cNvSpPr/>
          <p:nvPr/>
        </p:nvSpPr>
        <p:spPr>
          <a:xfrm>
            <a:off x="113860" y="1557107"/>
            <a:ext cx="11544740" cy="5198534"/>
          </a:xfrm>
          <a:prstGeom prst="roundRect">
            <a:avLst/>
          </a:prstGeom>
          <a:noFill/>
          <a:ln w="412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ZoneTexte 22">
            <a:extLst>
              <a:ext uri="{FF2B5EF4-FFF2-40B4-BE49-F238E27FC236}">
                <a16:creationId xmlns:a16="http://schemas.microsoft.com/office/drawing/2014/main" id="{BB4C0BD0-421B-49FD-BF41-7F842989EF6B}"/>
              </a:ext>
            </a:extLst>
          </p:cNvPr>
          <p:cNvSpPr txBox="1"/>
          <p:nvPr/>
        </p:nvSpPr>
        <p:spPr>
          <a:xfrm>
            <a:off x="700565" y="1371542"/>
            <a:ext cx="4430235" cy="461665"/>
          </a:xfrm>
          <a:prstGeom prst="rect">
            <a:avLst/>
          </a:prstGeom>
          <a:solidFill>
            <a:schemeClr val="bg1"/>
          </a:solidFill>
        </p:spPr>
        <p:txBody>
          <a:bodyPr wrap="square">
            <a:spAutoFit/>
          </a:bodyPr>
          <a:lstStyle/>
          <a:p>
            <a:r>
              <a:rPr lang="en-US" sz="2400" b="1" dirty="0">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rPr>
              <a:t>SIMPSONS GUIDE TO RADIATION</a:t>
            </a:r>
            <a:endParaRPr lang="en-US" sz="2400" dirty="0">
              <a:effectLst>
                <a:outerShdw blurRad="38100" dist="38100" dir="2700000" algn="tl">
                  <a:srgbClr val="000000">
                    <a:alpha val="43137"/>
                  </a:srgbClr>
                </a:outerShdw>
              </a:effectLst>
              <a:latin typeface="Calibri" panose="020F0502020204030204" pitchFamily="34" charset="0"/>
              <a:ea typeface="Verdana" panose="020B0604030504040204" pitchFamily="34" charset="0"/>
              <a:cs typeface="Calibri" panose="020F0502020204030204" pitchFamily="34" charset="0"/>
            </a:endParaRPr>
          </a:p>
        </p:txBody>
      </p:sp>
      <p:sp>
        <p:nvSpPr>
          <p:cNvPr id="11" name="Ellipse 10">
            <a:extLst>
              <a:ext uri="{FF2B5EF4-FFF2-40B4-BE49-F238E27FC236}">
                <a16:creationId xmlns:a16="http://schemas.microsoft.com/office/drawing/2014/main" id="{5C17B970-C00D-4974-B54F-3B530C34B5DA}"/>
              </a:ext>
            </a:extLst>
          </p:cNvPr>
          <p:cNvSpPr/>
          <p:nvPr/>
        </p:nvSpPr>
        <p:spPr>
          <a:xfrm>
            <a:off x="165795" y="4870992"/>
            <a:ext cx="11730743" cy="1944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Audio 12">
            <a:hlinkClick r:id="" action="ppaction://media"/>
            <a:extLst>
              <a:ext uri="{FF2B5EF4-FFF2-40B4-BE49-F238E27FC236}">
                <a16:creationId xmlns:a16="http://schemas.microsoft.com/office/drawing/2014/main" id="{98F98196-C1DC-4236-9D79-751359A42BB2}"/>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3015139424"/>
      </p:ext>
    </p:extLst>
  </p:cSld>
  <p:clrMapOvr>
    <a:masterClrMapping/>
  </p:clrMapOvr>
  <mc:AlternateContent xmlns:mc="http://schemas.openxmlformats.org/markup-compatibility/2006" xmlns:p14="http://schemas.microsoft.com/office/powerpoint/2010/main">
    <mc:Choice Requires="p14">
      <p:transition p14:dur="0" advTm="69855"/>
    </mc:Choice>
    <mc:Fallback xmlns="">
      <p:transition advTm="69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8">
                                            <p:txEl>
                                              <p:pRg st="1" end="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13"/>
                </p:tgtEl>
              </p:cMediaNode>
            </p:audio>
          </p:childTnLst>
        </p:cTn>
      </p:par>
    </p:tnLst>
    <p:bldLst>
      <p:bldP spid="24" grpId="0"/>
      <p:bldP spid="27" grpId="0"/>
      <p:bldP spid="29" grpId="0"/>
      <p:bldP spid="32" grpId="0" animBg="1"/>
      <p:bldP spid="23"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4BBC1BD2-C51A-44B0-B917-8A29AB41B7A8}"/>
              </a:ext>
            </a:extLst>
          </p:cNvPr>
          <p:cNvSpPr txBox="1">
            <a:spLocks noGrp="1"/>
          </p:cNvSpPr>
          <p:nvPr>
            <p:ph idx="1"/>
            <p:custDataLst>
              <p:tags r:id="rId2"/>
            </p:custDataLst>
          </p:nvPr>
        </p:nvSpPr>
        <p:spPr>
          <a:xfrm>
            <a:off x="605789" y="620284"/>
            <a:ext cx="11242914" cy="590931"/>
          </a:xfrm>
          <a:prstGeom prst="rect">
            <a:avLst/>
          </a:prstGeom>
          <a:noFill/>
        </p:spPr>
        <p:txBody>
          <a:bodyPr wrap="square">
            <a:spAutoFit/>
          </a:bodyPr>
          <a:lstStyle/>
          <a:p>
            <a:pPr algn="just"/>
            <a:r>
              <a:rPr lang="en-GB" sz="4400" b="1" dirty="0">
                <a:latin typeface="Calibri" panose="020F0502020204030204" pitchFamily="34" charset="0"/>
                <a:ea typeface="Times New Roman" panose="02020603050405020304" pitchFamily="18" charset="0"/>
                <a:cs typeface="Calibri" panose="020F0502020204030204" pitchFamily="34" charset="0"/>
              </a:rPr>
              <a:t>Measuring Radiation </a:t>
            </a:r>
          </a:p>
        </p:txBody>
      </p:sp>
      <p:sp>
        <p:nvSpPr>
          <p:cNvPr id="4" name="Espace réservé du numéro de diapositive 3">
            <a:extLst>
              <a:ext uri="{FF2B5EF4-FFF2-40B4-BE49-F238E27FC236}">
                <a16:creationId xmlns:a16="http://schemas.microsoft.com/office/drawing/2014/main" id="{425A1DE6-B7B7-4C54-BF2A-E01B27B1EAED}"/>
              </a:ext>
            </a:extLst>
          </p:cNvPr>
          <p:cNvSpPr>
            <a:spLocks noGrp="1"/>
          </p:cNvSpPr>
          <p:nvPr>
            <p:ph type="sldNum" sz="quarter" idx="12"/>
            <p:custDataLst>
              <p:tags r:id="rId3"/>
            </p:custDataLst>
          </p:nvPr>
        </p:nvSpPr>
        <p:spPr/>
        <p:txBody>
          <a:bodyPr/>
          <a:lstStyle/>
          <a:p>
            <a:fld id="{0F90A797-E979-4357-8754-B8C081F6BB77}" type="slidenum">
              <a:rPr lang="fr-FR" smtClean="0"/>
              <a:t>6</a:t>
            </a:fld>
            <a:endParaRPr lang="fr-FR" dirty="0"/>
          </a:p>
        </p:txBody>
      </p:sp>
      <p:sp>
        <p:nvSpPr>
          <p:cNvPr id="5" name="Titre 4">
            <a:extLst>
              <a:ext uri="{FF2B5EF4-FFF2-40B4-BE49-F238E27FC236}">
                <a16:creationId xmlns:a16="http://schemas.microsoft.com/office/drawing/2014/main" id="{394AD37B-8AA7-47E5-B15F-8913172699E9}"/>
              </a:ext>
            </a:extLst>
          </p:cNvPr>
          <p:cNvSpPr>
            <a:spLocks noGrp="1"/>
          </p:cNvSpPr>
          <p:nvPr>
            <p:ph type="title"/>
            <p:custDataLst>
              <p:tags r:id="rId4"/>
            </p:custDataLst>
          </p:nvPr>
        </p:nvSpPr>
        <p:spPr>
          <a:xfrm>
            <a:off x="0" y="210667"/>
            <a:ext cx="5647206" cy="349702"/>
          </a:xfrm>
        </p:spPr>
        <p:txBody>
          <a:bodyPr/>
          <a:lstStyle/>
          <a:p>
            <a:r>
              <a:rPr lang="en-US" b="1" spc="-5" dirty="0">
                <a:latin typeface="Calibri" panose="020F0502020204030204" pitchFamily="34" charset="0"/>
                <a:cs typeface="Calibri" panose="020F0502020204030204" pitchFamily="34" charset="0"/>
              </a:rPr>
              <a:t>Units and tools for the measurement of radiation</a:t>
            </a:r>
            <a:endParaRPr lang="en-US" dirty="0">
              <a:latin typeface="Calibri" panose="020F0502020204030204" pitchFamily="34" charset="0"/>
              <a:cs typeface="Calibri" panose="020F0502020204030204" pitchFamily="34" charset="0"/>
            </a:endParaRPr>
          </a:p>
        </p:txBody>
      </p:sp>
      <p:pic>
        <p:nvPicPr>
          <p:cNvPr id="17" name="Picture 4" descr="Ionizing Radiation Trefoil Symbol on the Metal Surface Stock Photo - Image  of attention, danger: 179864200">
            <a:extLst>
              <a:ext uri="{FF2B5EF4-FFF2-40B4-BE49-F238E27FC236}">
                <a16:creationId xmlns:a16="http://schemas.microsoft.com/office/drawing/2014/main" id="{245EA337-626B-4DB2-988F-C013141ED8B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11711" y="211765"/>
            <a:ext cx="1117143" cy="111714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6">
            <a:extLst>
              <a:ext uri="{FF2B5EF4-FFF2-40B4-BE49-F238E27FC236}">
                <a16:creationId xmlns:a16="http://schemas.microsoft.com/office/drawing/2014/main" id="{D9F14CB9-6D04-40D3-B925-1332A5217373}"/>
              </a:ext>
            </a:extLst>
          </p:cNvPr>
          <p:cNvSpPr>
            <a:spLocks noChangeArrowheads="1"/>
          </p:cNvSpPr>
          <p:nvPr/>
        </p:nvSpPr>
        <p:spPr bwMode="auto">
          <a:xfrm>
            <a:off x="1630968" y="1474401"/>
            <a:ext cx="5472582" cy="255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18" tIns="41459" rIns="82918" bIns="41459" numCol="1" anchor="ctr" anchorCtr="0" compatLnSpc="1">
            <a:prstTxWarp prst="textNoShape">
              <a:avLst/>
            </a:prstTxWarp>
            <a:spAutoFit/>
          </a:bodyPr>
          <a:lstStyle/>
          <a:p>
            <a:pPr defTabSz="829178" eaLnBrk="0" fontAlgn="base" hangingPunct="0">
              <a:spcBef>
                <a:spcPts val="200"/>
              </a:spcBef>
              <a:spcAft>
                <a:spcPct val="0"/>
              </a:spcAft>
            </a:pPr>
            <a:r>
              <a:rPr lang="en-US" altLang="fr-FR" sz="2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Personal dosimeter</a:t>
            </a:r>
          </a:p>
          <a:p>
            <a:pPr marL="171450" indent="-171450" defTabSz="829178" eaLnBrk="0" fontAlgn="base" hangingPunct="0">
              <a:spcBef>
                <a:spcPts val="200"/>
              </a:spcBef>
              <a:spcAft>
                <a:spcPct val="0"/>
              </a:spcAft>
              <a:buFont typeface="Arial" panose="020B0604020202020204" pitchFamily="34" charset="0"/>
              <a:buChar char="•"/>
            </a:pPr>
            <a:r>
              <a:rPr lang="en-US" altLang="fr-FR" sz="2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Kept at all time </a:t>
            </a:r>
            <a:r>
              <a:rPr lang="en-US" altLang="fr-FR" sz="2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secured on the chest</a:t>
            </a:r>
            <a:r>
              <a:rPr lang="en-US" altLang="fr-FR" sz="2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p>
          <a:p>
            <a:pPr marL="171450" indent="-171450" defTabSz="829178" eaLnBrk="0" fontAlgn="base" hangingPunct="0">
              <a:spcBef>
                <a:spcPts val="200"/>
              </a:spcBef>
              <a:spcAft>
                <a:spcPct val="0"/>
              </a:spcAft>
              <a:buFont typeface="Arial" panose="020B0604020202020204" pitchFamily="34" charset="0"/>
              <a:buChar char="•"/>
            </a:pPr>
            <a:r>
              <a:rPr lang="en-US" altLang="fr-FR" sz="2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Gamma and x ray </a:t>
            </a:r>
            <a:r>
              <a:rPr lang="en-US" altLang="fr-FR" sz="2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energy absorbed (doses) over a given period by human body</a:t>
            </a:r>
            <a:r>
              <a:rPr lang="en-US" altLang="fr-FR" sz="22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US" altLang="fr-FR" sz="2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Analyzed at the end of mission </a:t>
            </a:r>
          </a:p>
          <a:p>
            <a:pPr defTabSz="829178" eaLnBrk="0" fontAlgn="base" hangingPunct="0">
              <a:spcBef>
                <a:spcPts val="200"/>
              </a:spcBef>
              <a:spcAft>
                <a:spcPct val="0"/>
              </a:spcAft>
            </a:pPr>
            <a:r>
              <a:rPr lang="en-US" altLang="fr-FR" sz="2200" i="1" dirty="0">
                <a:solidFill>
                  <a:srgbClr val="000000"/>
                </a:solidFill>
                <a:latin typeface="Calibri" panose="020F0502020204030204" pitchFamily="34" charset="0"/>
                <a:cs typeface="Calibri" panose="020F0502020204030204" pitchFamily="34" charset="0"/>
              </a:rPr>
              <a:t>Do not remove plastic from dosimeter as it affects function.         </a:t>
            </a:r>
          </a:p>
        </p:txBody>
      </p:sp>
      <p:sp>
        <p:nvSpPr>
          <p:cNvPr id="12" name="Rectangle 7">
            <a:extLst>
              <a:ext uri="{FF2B5EF4-FFF2-40B4-BE49-F238E27FC236}">
                <a16:creationId xmlns:a16="http://schemas.microsoft.com/office/drawing/2014/main" id="{84797757-2BE5-4D3A-B7F4-539A715C384C}"/>
              </a:ext>
            </a:extLst>
          </p:cNvPr>
          <p:cNvSpPr>
            <a:spLocks noChangeArrowheads="1"/>
          </p:cNvSpPr>
          <p:nvPr/>
        </p:nvSpPr>
        <p:spPr bwMode="auto">
          <a:xfrm>
            <a:off x="1630968" y="4469701"/>
            <a:ext cx="5023832" cy="1827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18" tIns="41459" rIns="82918" bIns="41459" numCol="1" anchor="ctr" anchorCtr="0" compatLnSpc="1">
            <a:prstTxWarp prst="textNoShape">
              <a:avLst/>
            </a:prstTxWarp>
            <a:spAutoFit/>
          </a:bodyPr>
          <a:lstStyle/>
          <a:p>
            <a:pPr eaLnBrk="0" fontAlgn="base" hangingPunct="0">
              <a:spcBef>
                <a:spcPct val="0"/>
              </a:spcBef>
              <a:spcAft>
                <a:spcPct val="0"/>
              </a:spcAft>
            </a:pPr>
            <a:r>
              <a:rPr lang="en-GB" altLang="fr-FR" sz="2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Radiometer</a:t>
            </a:r>
            <a:endParaRPr lang="fr-FR" altLang="fr-FR" sz="2200" dirty="0">
              <a:solidFill>
                <a:srgbClr val="FF0000"/>
              </a:solidFill>
              <a:latin typeface="Calibri" panose="020F0502020204030204" pitchFamily="34" charset="0"/>
              <a:ea typeface="Times New Roman" panose="02020603050405020304" pitchFamily="18" charset="0"/>
              <a:cs typeface="Calibri" panose="020F0502020204030204" pitchFamily="34" charset="0"/>
            </a:endParaRPr>
          </a:p>
          <a:p>
            <a:pPr defTabSz="829178" eaLnBrk="0" fontAlgn="base" hangingPunct="0">
              <a:spcBef>
                <a:spcPts val="200"/>
              </a:spcBef>
              <a:spcAft>
                <a:spcPct val="0"/>
              </a:spcAft>
            </a:pPr>
            <a:r>
              <a:rPr lang="en-US" altLang="fr-FR" sz="2200" b="1" dirty="0">
                <a:latin typeface="Calibri" panose="020F0502020204030204" pitchFamily="34" charset="0"/>
                <a:ea typeface="Times New Roman" panose="02020603050405020304" pitchFamily="18" charset="0"/>
                <a:cs typeface="Calibri" panose="020F0502020204030204" pitchFamily="34" charset="0"/>
              </a:rPr>
              <a:t>Gamma and x ray </a:t>
            </a:r>
            <a:r>
              <a:rPr lang="en-US" altLang="fr-FR" sz="2200" dirty="0">
                <a:latin typeface="Calibri" panose="020F0502020204030204" pitchFamily="34" charset="0"/>
                <a:ea typeface="Times New Roman" panose="02020603050405020304" pitchFamily="18" charset="0"/>
                <a:cs typeface="Calibri" panose="020F0502020204030204" pitchFamily="34" charset="0"/>
              </a:rPr>
              <a:t>present in the surrounding area. </a:t>
            </a:r>
          </a:p>
          <a:p>
            <a:pPr defTabSz="829178" eaLnBrk="0" fontAlgn="base" hangingPunct="0">
              <a:spcBef>
                <a:spcPts val="200"/>
              </a:spcBef>
              <a:spcAft>
                <a:spcPct val="0"/>
              </a:spcAft>
            </a:pPr>
            <a:r>
              <a:rPr lang="en-US" altLang="fr-FR" sz="2200" b="1" i="1" dirty="0">
                <a:latin typeface="Calibri" panose="020F0502020204030204" pitchFamily="34" charset="0"/>
                <a:ea typeface="Times New Roman" panose="02020603050405020304" pitchFamily="18" charset="0"/>
                <a:cs typeface="Calibri" panose="020F0502020204030204" pitchFamily="34" charset="0"/>
              </a:rPr>
              <a:t>1</a:t>
            </a:r>
            <a:r>
              <a:rPr lang="en-US" altLang="fr-FR" sz="2200" b="1" i="1" baseline="30000" dirty="0">
                <a:latin typeface="Calibri" panose="020F0502020204030204" pitchFamily="34" charset="0"/>
                <a:ea typeface="Times New Roman" panose="02020603050405020304" pitchFamily="18" charset="0"/>
                <a:cs typeface="Calibri" panose="020F0502020204030204" pitchFamily="34" charset="0"/>
              </a:rPr>
              <a:t>st</a:t>
            </a:r>
            <a:r>
              <a:rPr lang="en-US" altLang="fr-FR" sz="2200" b="1" i="1" dirty="0">
                <a:latin typeface="Calibri" panose="020F0502020204030204" pitchFamily="34" charset="0"/>
                <a:ea typeface="Times New Roman" panose="02020603050405020304" pitchFamily="18" charset="0"/>
                <a:cs typeface="Calibri" panose="020F0502020204030204" pitchFamily="34" charset="0"/>
              </a:rPr>
              <a:t> alarm at 25µSv/h and 2</a:t>
            </a:r>
            <a:r>
              <a:rPr lang="en-US" altLang="fr-FR" sz="2200" b="1" i="1" baseline="30000" dirty="0">
                <a:latin typeface="Calibri" panose="020F0502020204030204" pitchFamily="34" charset="0"/>
                <a:ea typeface="Times New Roman" panose="02020603050405020304" pitchFamily="18" charset="0"/>
                <a:cs typeface="Calibri" panose="020F0502020204030204" pitchFamily="34" charset="0"/>
              </a:rPr>
              <a:t>nd</a:t>
            </a:r>
            <a:r>
              <a:rPr lang="en-US" altLang="fr-FR" sz="2200" b="1" i="1" dirty="0">
                <a:latin typeface="Calibri" panose="020F0502020204030204" pitchFamily="34" charset="0"/>
                <a:ea typeface="Times New Roman" panose="02020603050405020304" pitchFamily="18" charset="0"/>
                <a:cs typeface="Calibri" panose="020F0502020204030204" pitchFamily="34" charset="0"/>
              </a:rPr>
              <a:t> alarm at 100 µ</a:t>
            </a:r>
            <a:r>
              <a:rPr lang="en-US" altLang="fr-FR" sz="2200" b="1" i="1" dirty="0" err="1">
                <a:latin typeface="Calibri" panose="020F0502020204030204" pitchFamily="34" charset="0"/>
                <a:ea typeface="Times New Roman" panose="02020603050405020304" pitchFamily="18" charset="0"/>
                <a:cs typeface="Calibri" panose="020F0502020204030204" pitchFamily="34" charset="0"/>
              </a:rPr>
              <a:t>Sv</a:t>
            </a:r>
            <a:r>
              <a:rPr lang="en-US" altLang="fr-FR" sz="2200" b="1" i="1" dirty="0">
                <a:latin typeface="Calibri" panose="020F0502020204030204" pitchFamily="34" charset="0"/>
                <a:ea typeface="Times New Roman" panose="02020603050405020304" pitchFamily="18" charset="0"/>
                <a:cs typeface="Calibri" panose="020F0502020204030204" pitchFamily="34" charset="0"/>
              </a:rPr>
              <a:t>/h</a:t>
            </a:r>
          </a:p>
        </p:txBody>
      </p:sp>
      <p:sp>
        <p:nvSpPr>
          <p:cNvPr id="14" name="ZoneTexte 13">
            <a:extLst>
              <a:ext uri="{FF2B5EF4-FFF2-40B4-BE49-F238E27FC236}">
                <a16:creationId xmlns:a16="http://schemas.microsoft.com/office/drawing/2014/main" id="{C8440198-361B-4AC4-944D-975979AFA018}"/>
              </a:ext>
            </a:extLst>
          </p:cNvPr>
          <p:cNvSpPr txBox="1"/>
          <p:nvPr/>
        </p:nvSpPr>
        <p:spPr>
          <a:xfrm>
            <a:off x="8807719" y="1555983"/>
            <a:ext cx="3040984" cy="1785104"/>
          </a:xfrm>
          <a:prstGeom prst="rect">
            <a:avLst/>
          </a:prstGeom>
          <a:noFill/>
        </p:spPr>
        <p:txBody>
          <a:bodyPr wrap="square">
            <a:spAutoFit/>
          </a:bodyPr>
          <a:lstStyle/>
          <a:p>
            <a:pPr defTabSz="829178">
              <a:tabLst>
                <a:tab pos="2323426" algn="l"/>
              </a:tabLst>
            </a:pPr>
            <a:r>
              <a:rPr lang="fr-FR" altLang="fr-FR" sz="2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Contamination detector</a:t>
            </a:r>
          </a:p>
          <a:p>
            <a:pPr defTabSz="829178">
              <a:tabLst>
                <a:tab pos="2323426" algn="l"/>
              </a:tabLst>
            </a:pPr>
            <a:r>
              <a:rPr lang="en-US" altLang="fr-FR" sz="2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Alpha and beta particles </a:t>
            </a:r>
            <a:r>
              <a:rPr lang="en-US" altLang="fr-FR" sz="2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(clothes, ground, etc.)  +/- gamma and x-ray radiation. </a:t>
            </a:r>
          </a:p>
        </p:txBody>
      </p:sp>
      <p:sp>
        <p:nvSpPr>
          <p:cNvPr id="15" name="Rectangle 8">
            <a:extLst>
              <a:ext uri="{FF2B5EF4-FFF2-40B4-BE49-F238E27FC236}">
                <a16:creationId xmlns:a16="http://schemas.microsoft.com/office/drawing/2014/main" id="{05D4ABC4-647D-4E24-9E00-DB6A3BE60437}"/>
              </a:ext>
            </a:extLst>
          </p:cNvPr>
          <p:cNvSpPr>
            <a:spLocks noChangeArrowheads="1"/>
          </p:cNvSpPr>
          <p:nvPr/>
        </p:nvSpPr>
        <p:spPr bwMode="auto">
          <a:xfrm>
            <a:off x="8974727" y="4548822"/>
            <a:ext cx="3021557" cy="422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18" tIns="41459" rIns="82918" bIns="41459" numCol="1" anchor="ctr" anchorCtr="0" compatLnSpc="1">
            <a:prstTxWarp prst="textNoShape">
              <a:avLst/>
            </a:prstTxWarp>
            <a:spAutoFit/>
          </a:bodyPr>
          <a:lstStyle/>
          <a:p>
            <a:pPr eaLnBrk="0" fontAlgn="base" hangingPunct="0">
              <a:spcBef>
                <a:spcPct val="0"/>
              </a:spcBef>
              <a:spcAft>
                <a:spcPct val="0"/>
              </a:spcAft>
            </a:pPr>
            <a:r>
              <a:rPr lang="en-GB" altLang="fr-FR" sz="2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Operational Dosimeter</a:t>
            </a:r>
            <a:endParaRPr lang="fr-FR" altLang="fr-FR" sz="2200" dirty="0">
              <a:solidFill>
                <a:srgbClr val="FF0000"/>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 name="Rectangle 1">
            <a:extLst>
              <a:ext uri="{FF2B5EF4-FFF2-40B4-BE49-F238E27FC236}">
                <a16:creationId xmlns:a16="http://schemas.microsoft.com/office/drawing/2014/main" id="{3AF36A92-9BB7-4B18-AD5A-E16DC29B32DF}"/>
              </a:ext>
            </a:extLst>
          </p:cNvPr>
          <p:cNvSpPr/>
          <p:nvPr/>
        </p:nvSpPr>
        <p:spPr>
          <a:xfrm>
            <a:off x="1393901" y="6226524"/>
            <a:ext cx="1053463" cy="6314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 coins arrondis 19">
            <a:extLst>
              <a:ext uri="{FF2B5EF4-FFF2-40B4-BE49-F238E27FC236}">
                <a16:creationId xmlns:a16="http://schemas.microsoft.com/office/drawing/2014/main" id="{93DFD890-AA7C-47F8-B5D9-408ECEC9152B}"/>
              </a:ext>
            </a:extLst>
          </p:cNvPr>
          <p:cNvSpPr/>
          <p:nvPr/>
        </p:nvSpPr>
        <p:spPr>
          <a:xfrm>
            <a:off x="436584" y="1474402"/>
            <a:ext cx="6472216" cy="2541078"/>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a:extLst>
              <a:ext uri="{FF2B5EF4-FFF2-40B4-BE49-F238E27FC236}">
                <a16:creationId xmlns:a16="http://schemas.microsoft.com/office/drawing/2014/main" id="{640428C5-CFA9-42E4-9F76-9A0F7E1CBCEC}"/>
              </a:ext>
            </a:extLst>
          </p:cNvPr>
          <p:cNvPicPr>
            <a:picLocks noChangeAspect="1"/>
          </p:cNvPicPr>
          <p:nvPr/>
        </p:nvPicPr>
        <p:blipFill>
          <a:blip r:embed="rId10"/>
          <a:stretch>
            <a:fillRect/>
          </a:stretch>
        </p:blipFill>
        <p:spPr>
          <a:xfrm>
            <a:off x="105905" y="1991858"/>
            <a:ext cx="1266559" cy="646204"/>
          </a:xfrm>
          <a:prstGeom prst="rect">
            <a:avLst/>
          </a:prstGeom>
        </p:spPr>
      </p:pic>
      <p:sp>
        <p:nvSpPr>
          <p:cNvPr id="21" name="Rectangle : coins arrondis 20">
            <a:extLst>
              <a:ext uri="{FF2B5EF4-FFF2-40B4-BE49-F238E27FC236}">
                <a16:creationId xmlns:a16="http://schemas.microsoft.com/office/drawing/2014/main" id="{08CD8020-4D3B-4A64-BFB9-6D45C3FDC73D}"/>
              </a:ext>
            </a:extLst>
          </p:cNvPr>
          <p:cNvSpPr/>
          <p:nvPr/>
        </p:nvSpPr>
        <p:spPr>
          <a:xfrm>
            <a:off x="436584" y="4394884"/>
            <a:ext cx="6472216" cy="2138543"/>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Thermo Scientific™ Débitmètres de dose personnels RadEye™ série G RadEye  G-10 avec étiquette rouge Thermo Scientific™ Débitmètres de dose personnels  RadEye™ série G | Fisher Scientific">
            <a:extLst>
              <a:ext uri="{FF2B5EF4-FFF2-40B4-BE49-F238E27FC236}">
                <a16:creationId xmlns:a16="http://schemas.microsoft.com/office/drawing/2014/main" id="{AED9F1EE-1534-435A-AE75-320C62D6D2E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905" y="4689005"/>
            <a:ext cx="1071405" cy="144965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 coins arrondis 21">
            <a:extLst>
              <a:ext uri="{FF2B5EF4-FFF2-40B4-BE49-F238E27FC236}">
                <a16:creationId xmlns:a16="http://schemas.microsoft.com/office/drawing/2014/main" id="{6F2382C1-8A21-4BE7-80B4-DDA823DB1B76}"/>
              </a:ext>
            </a:extLst>
          </p:cNvPr>
          <p:cNvSpPr/>
          <p:nvPr/>
        </p:nvSpPr>
        <p:spPr>
          <a:xfrm>
            <a:off x="7903958" y="1474402"/>
            <a:ext cx="4042685" cy="2541078"/>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RadEye B20 Radiation Contamination Meter | LAURUS Systems">
            <a:extLst>
              <a:ext uri="{FF2B5EF4-FFF2-40B4-BE49-F238E27FC236}">
                <a16:creationId xmlns:a16="http://schemas.microsoft.com/office/drawing/2014/main" id="{DF4A8B04-29B3-4BF2-A33F-4C6893842D2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33341" y="1789217"/>
            <a:ext cx="1444353" cy="1805441"/>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 coins arrondis 22">
            <a:extLst>
              <a:ext uri="{FF2B5EF4-FFF2-40B4-BE49-F238E27FC236}">
                <a16:creationId xmlns:a16="http://schemas.microsoft.com/office/drawing/2014/main" id="{C53D64BC-861D-47C0-BC85-9BAD051B9E73}"/>
              </a:ext>
            </a:extLst>
          </p:cNvPr>
          <p:cNvSpPr/>
          <p:nvPr/>
        </p:nvSpPr>
        <p:spPr>
          <a:xfrm>
            <a:off x="7986169" y="4404689"/>
            <a:ext cx="4042685" cy="2135869"/>
          </a:xfrm>
          <a:prstGeom prst="roundRect">
            <a:avLst/>
          </a:prstGeom>
          <a:noFill/>
          <a:ln w="41275">
            <a:solidFill>
              <a:srgbClr val="07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Présentation de la gamme">
            <a:extLst>
              <a:ext uri="{FF2B5EF4-FFF2-40B4-BE49-F238E27FC236}">
                <a16:creationId xmlns:a16="http://schemas.microsoft.com/office/drawing/2014/main" id="{3CEC42E1-1E1C-4A26-B308-4A4A8997EE1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62458" y="4548822"/>
            <a:ext cx="1579699" cy="1688894"/>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a:extLst>
              <a:ext uri="{FF2B5EF4-FFF2-40B4-BE49-F238E27FC236}">
                <a16:creationId xmlns:a16="http://schemas.microsoft.com/office/drawing/2014/main" id="{5EDFBED0-BD3A-4DA1-A406-B10521F3411B}"/>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07107035"/>
      </p:ext>
    </p:extLst>
  </p:cSld>
  <p:clrMapOvr>
    <a:masterClrMapping/>
  </p:clrMapOvr>
  <mc:AlternateContent xmlns:mc="http://schemas.openxmlformats.org/markup-compatibility/2006" xmlns:p14="http://schemas.microsoft.com/office/powerpoint/2010/main">
    <mc:Choice Requires="p14">
      <p:transition p14:dur="0" advTm="140741"/>
    </mc:Choice>
    <mc:Fallback xmlns="">
      <p:transition advTm="140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09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10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10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3"/>
                </p:tgtEl>
              </p:cMediaNode>
            </p:audio>
          </p:childTnLst>
        </p:cTn>
      </p:par>
    </p:tnLst>
    <p:bldLst>
      <p:bldP spid="15" grpId="0"/>
      <p:bldP spid="20" grpId="0" animBg="1"/>
      <p:bldP spid="21" grpId="0" animBg="1"/>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4BBC1BD2-C51A-44B0-B917-8A29AB41B7A8}"/>
              </a:ext>
            </a:extLst>
          </p:cNvPr>
          <p:cNvSpPr txBox="1">
            <a:spLocks noGrp="1"/>
          </p:cNvSpPr>
          <p:nvPr>
            <p:ph idx="1"/>
            <p:custDataLst>
              <p:tags r:id="rId2"/>
            </p:custDataLst>
          </p:nvPr>
        </p:nvSpPr>
        <p:spPr>
          <a:xfrm>
            <a:off x="605789" y="661228"/>
            <a:ext cx="11242914" cy="701731"/>
          </a:xfrm>
          <a:prstGeom prst="rect">
            <a:avLst/>
          </a:prstGeom>
          <a:noFill/>
        </p:spPr>
        <p:txBody>
          <a:bodyPr wrap="square">
            <a:spAutoFit/>
          </a:bodyPr>
          <a:lstStyle/>
          <a:p>
            <a:pPr algn="just"/>
            <a:r>
              <a:rPr lang="en-GB" sz="4400" b="1" dirty="0">
                <a:latin typeface="Calibri" panose="020F0502020204030204" pitchFamily="34" charset="0"/>
                <a:ea typeface="Times New Roman" panose="02020603050405020304" pitchFamily="18" charset="0"/>
                <a:cs typeface="Calibri" panose="020F0502020204030204" pitchFamily="34" charset="0"/>
              </a:rPr>
              <a:t>Effects of Radiation </a:t>
            </a:r>
          </a:p>
        </p:txBody>
      </p:sp>
      <p:sp>
        <p:nvSpPr>
          <p:cNvPr id="4" name="Espace réservé du numéro de diapositive 3">
            <a:extLst>
              <a:ext uri="{FF2B5EF4-FFF2-40B4-BE49-F238E27FC236}">
                <a16:creationId xmlns:a16="http://schemas.microsoft.com/office/drawing/2014/main" id="{425A1DE6-B7B7-4C54-BF2A-E01B27B1EAED}"/>
              </a:ext>
            </a:extLst>
          </p:cNvPr>
          <p:cNvSpPr>
            <a:spLocks noGrp="1"/>
          </p:cNvSpPr>
          <p:nvPr>
            <p:ph type="sldNum" sz="quarter" idx="12"/>
            <p:custDataLst>
              <p:tags r:id="rId3"/>
            </p:custDataLst>
          </p:nvPr>
        </p:nvSpPr>
        <p:spPr/>
        <p:txBody>
          <a:bodyPr/>
          <a:lstStyle/>
          <a:p>
            <a:fld id="{0F90A797-E979-4357-8754-B8C081F6BB77}" type="slidenum">
              <a:rPr lang="fr-FR" smtClean="0"/>
              <a:t>7</a:t>
            </a:fld>
            <a:endParaRPr lang="fr-FR" dirty="0"/>
          </a:p>
        </p:txBody>
      </p:sp>
      <p:sp>
        <p:nvSpPr>
          <p:cNvPr id="5" name="Titre 4">
            <a:extLst>
              <a:ext uri="{FF2B5EF4-FFF2-40B4-BE49-F238E27FC236}">
                <a16:creationId xmlns:a16="http://schemas.microsoft.com/office/drawing/2014/main" id="{394AD37B-8AA7-47E5-B15F-8913172699E9}"/>
              </a:ext>
            </a:extLst>
          </p:cNvPr>
          <p:cNvSpPr>
            <a:spLocks noGrp="1"/>
          </p:cNvSpPr>
          <p:nvPr>
            <p:ph type="title"/>
            <p:custDataLst>
              <p:tags r:id="rId4"/>
            </p:custDataLst>
          </p:nvPr>
        </p:nvSpPr>
        <p:spPr>
          <a:xfrm>
            <a:off x="0" y="210667"/>
            <a:ext cx="5647206" cy="349702"/>
          </a:xfrm>
        </p:spPr>
        <p:txBody>
          <a:bodyPr/>
          <a:lstStyle/>
          <a:p>
            <a:r>
              <a:rPr lang="en-US" b="1" spc="-5" dirty="0">
                <a:latin typeface="Calibri" panose="020F0502020204030204" pitchFamily="34" charset="0"/>
                <a:cs typeface="Calibri" panose="020F0502020204030204" pitchFamily="34" charset="0"/>
              </a:rPr>
              <a:t>Units and tools for the measurement of radiation</a:t>
            </a:r>
            <a:endParaRPr lang="en-US" dirty="0">
              <a:latin typeface="Calibri" panose="020F0502020204030204" pitchFamily="34" charset="0"/>
              <a:cs typeface="Calibri" panose="020F0502020204030204" pitchFamily="34" charset="0"/>
            </a:endParaRPr>
          </a:p>
        </p:txBody>
      </p:sp>
      <p:pic>
        <p:nvPicPr>
          <p:cNvPr id="33" name="Picture 4" descr="Ionizing Radiation Trefoil Symbol on the Metal Surface Stock Photo - Image  of attention, danger: 179864200">
            <a:extLst>
              <a:ext uri="{FF2B5EF4-FFF2-40B4-BE49-F238E27FC236}">
                <a16:creationId xmlns:a16="http://schemas.microsoft.com/office/drawing/2014/main" id="{425AFE86-7D67-4BEC-83DE-6DAAEE50CA7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11711" y="211765"/>
            <a:ext cx="1117143" cy="1117143"/>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a:extLst>
              <a:ext uri="{FF2B5EF4-FFF2-40B4-BE49-F238E27FC236}">
                <a16:creationId xmlns:a16="http://schemas.microsoft.com/office/drawing/2014/main" id="{AA0261A9-3401-4D51-96B6-8DF1387DF9B9}"/>
              </a:ext>
            </a:extLst>
          </p:cNvPr>
          <p:cNvSpPr txBox="1"/>
          <p:nvPr/>
        </p:nvSpPr>
        <p:spPr>
          <a:xfrm>
            <a:off x="6391570" y="1031433"/>
            <a:ext cx="4435458" cy="461665"/>
          </a:xfrm>
          <a:prstGeom prst="rect">
            <a:avLst/>
          </a:prstGeom>
          <a:noFill/>
          <a:ln w="9525">
            <a:noFill/>
          </a:ln>
        </p:spPr>
        <p:txBody>
          <a:bodyPr wrap="square">
            <a:spAutoFit/>
          </a:bodyPr>
          <a:lstStyle/>
          <a:p>
            <a:r>
              <a:rPr lang="en-US" sz="2400" dirty="0">
                <a:solidFill>
                  <a:srgbClr val="E82A35"/>
                </a:solidFill>
                <a:latin typeface="+mj-lt"/>
                <a:ea typeface="Times New Roman" panose="02020603050405020304" pitchFamily="18" charset="0"/>
                <a:cs typeface="Times New Roman" panose="02020603050405020304" pitchFamily="18" charset="0"/>
              </a:rPr>
              <a:t>10 000 mSv : </a:t>
            </a:r>
            <a:r>
              <a:rPr lang="en-US" sz="2400" dirty="0">
                <a:latin typeface="+mj-lt"/>
                <a:ea typeface="Times New Roman" panose="02020603050405020304" pitchFamily="18" charset="0"/>
                <a:cs typeface="Times New Roman" panose="02020603050405020304" pitchFamily="18" charset="0"/>
              </a:rPr>
              <a:t>Fatal within days</a:t>
            </a:r>
            <a:endParaRPr lang="en-US" sz="2400" i="1" dirty="0">
              <a:latin typeface="+mj-lt"/>
              <a:ea typeface="Verdana" panose="020B0604030504040204" pitchFamily="34" charset="0"/>
              <a:cs typeface="Times New Roman" panose="02020603050405020304" pitchFamily="18" charset="0"/>
            </a:endParaRPr>
          </a:p>
        </p:txBody>
      </p:sp>
      <p:sp>
        <p:nvSpPr>
          <p:cNvPr id="34" name="ZoneTexte 33">
            <a:extLst>
              <a:ext uri="{FF2B5EF4-FFF2-40B4-BE49-F238E27FC236}">
                <a16:creationId xmlns:a16="http://schemas.microsoft.com/office/drawing/2014/main" id="{C616639B-88D2-416C-A359-EE732C362DD4}"/>
              </a:ext>
            </a:extLst>
          </p:cNvPr>
          <p:cNvSpPr txBox="1"/>
          <p:nvPr/>
        </p:nvSpPr>
        <p:spPr>
          <a:xfrm>
            <a:off x="279295" y="1421787"/>
            <a:ext cx="3762937"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400" b="1" dirty="0">
                <a:solidFill>
                  <a:srgbClr val="DB2A45"/>
                </a:solidFill>
                <a:latin typeface="+mj-lt"/>
                <a:ea typeface="Times New Roman" panose="02020603050405020304" pitchFamily="18" charset="0"/>
                <a:cs typeface="Times New Roman" panose="02020603050405020304" pitchFamily="18" charset="0"/>
              </a:rPr>
              <a:t>6 000 mSv </a:t>
            </a:r>
            <a:r>
              <a:rPr lang="en-US" sz="2400" dirty="0">
                <a:solidFill>
                  <a:schemeClr val="tx1"/>
                </a:solidFill>
                <a:latin typeface="+mj-lt"/>
                <a:ea typeface="Times New Roman" panose="02020603050405020304" pitchFamily="18" charset="0"/>
                <a:cs typeface="Times New Roman" panose="02020603050405020304" pitchFamily="18" charset="0"/>
              </a:rPr>
              <a:t>: </a:t>
            </a:r>
            <a:r>
              <a:rPr lang="en-US" sz="2400" dirty="0">
                <a:solidFill>
                  <a:schemeClr val="tx1"/>
                </a:solidFill>
                <a:ea typeface="Times New Roman" panose="02020603050405020304" pitchFamily="18" charset="0"/>
                <a:cs typeface="Times New Roman" panose="02020603050405020304" pitchFamily="18" charset="0"/>
              </a:rPr>
              <a:t>Dose received by </a:t>
            </a:r>
            <a:r>
              <a:rPr lang="en-US" sz="2400" b="1" dirty="0" err="1">
                <a:solidFill>
                  <a:schemeClr val="tx1"/>
                </a:solidFill>
                <a:ea typeface="Times New Roman" panose="02020603050405020304" pitchFamily="18" charset="0"/>
                <a:cs typeface="Times New Roman" panose="02020603050405020304" pitchFamily="18" charset="0"/>
              </a:rPr>
              <a:t>Tchernobyl</a:t>
            </a:r>
            <a:r>
              <a:rPr lang="en-US" sz="2400" b="1" dirty="0">
                <a:solidFill>
                  <a:schemeClr val="tx1"/>
                </a:solidFill>
                <a:ea typeface="Times New Roman" panose="02020603050405020304" pitchFamily="18" charset="0"/>
                <a:cs typeface="Times New Roman" panose="02020603050405020304" pitchFamily="18" charset="0"/>
              </a:rPr>
              <a:t> workers </a:t>
            </a:r>
            <a:r>
              <a:rPr lang="en-US" sz="2400" dirty="0">
                <a:solidFill>
                  <a:schemeClr val="tx1"/>
                </a:solidFill>
                <a:ea typeface="Times New Roman" panose="02020603050405020304" pitchFamily="18" charset="0"/>
                <a:cs typeface="Times New Roman" panose="02020603050405020304" pitchFamily="18" charset="0"/>
              </a:rPr>
              <a:t>who died in a month.</a:t>
            </a:r>
          </a:p>
        </p:txBody>
      </p:sp>
      <p:sp>
        <p:nvSpPr>
          <p:cNvPr id="35" name="ZoneTexte 34">
            <a:extLst>
              <a:ext uri="{FF2B5EF4-FFF2-40B4-BE49-F238E27FC236}">
                <a16:creationId xmlns:a16="http://schemas.microsoft.com/office/drawing/2014/main" id="{9D551656-90B8-4546-8323-F744DBF3174A}"/>
              </a:ext>
            </a:extLst>
          </p:cNvPr>
          <p:cNvSpPr txBox="1"/>
          <p:nvPr/>
        </p:nvSpPr>
        <p:spPr>
          <a:xfrm>
            <a:off x="269040" y="3699596"/>
            <a:ext cx="3762937" cy="830997"/>
          </a:xfrm>
          <a:prstGeom prst="rect">
            <a:avLst/>
          </a:prstGeom>
          <a:noFill/>
          <a:ln>
            <a:noFill/>
          </a:ln>
        </p:spPr>
        <p:txBody>
          <a:bodyPr wrap="square">
            <a:spAutoFit/>
          </a:bodyPr>
          <a:lstStyle/>
          <a:p>
            <a:r>
              <a:rPr lang="en-US" sz="2400" b="1" dirty="0">
                <a:solidFill>
                  <a:srgbClr val="6F3A94"/>
                </a:solidFill>
                <a:ea typeface="Times New Roman" panose="02020603050405020304" pitchFamily="18" charset="0"/>
                <a:cs typeface="Times New Roman" panose="02020603050405020304" pitchFamily="18" charset="0"/>
              </a:rPr>
              <a:t>400 mSv </a:t>
            </a:r>
            <a:r>
              <a:rPr lang="en-US" sz="2400" b="1"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Highest hourly dose recorded in </a:t>
            </a:r>
            <a:r>
              <a:rPr lang="en-US" sz="2400" b="1" dirty="0">
                <a:ea typeface="Times New Roman" panose="02020603050405020304" pitchFamily="18" charset="0"/>
                <a:cs typeface="Times New Roman" panose="02020603050405020304" pitchFamily="18" charset="0"/>
              </a:rPr>
              <a:t>Fukushima</a:t>
            </a:r>
          </a:p>
        </p:txBody>
      </p:sp>
      <p:sp>
        <p:nvSpPr>
          <p:cNvPr id="36" name="ZoneTexte 35">
            <a:extLst>
              <a:ext uri="{FF2B5EF4-FFF2-40B4-BE49-F238E27FC236}">
                <a16:creationId xmlns:a16="http://schemas.microsoft.com/office/drawing/2014/main" id="{DB89B06C-CAEF-49F9-AF64-542271010510}"/>
              </a:ext>
            </a:extLst>
          </p:cNvPr>
          <p:cNvSpPr txBox="1"/>
          <p:nvPr/>
        </p:nvSpPr>
        <p:spPr>
          <a:xfrm>
            <a:off x="6422916" y="5484588"/>
            <a:ext cx="4857586" cy="461665"/>
          </a:xfrm>
          <a:prstGeom prst="rect">
            <a:avLst/>
          </a:prstGeom>
          <a:noFill/>
          <a:ln>
            <a:noFill/>
          </a:ln>
        </p:spPr>
        <p:txBody>
          <a:bodyPr wrap="square">
            <a:spAutoFit/>
          </a:bodyPr>
          <a:lstStyle/>
          <a:p>
            <a:r>
              <a:rPr lang="en-US" sz="2400" b="1" dirty="0">
                <a:solidFill>
                  <a:srgbClr val="2B57A4"/>
                </a:solidFill>
                <a:ea typeface="Times New Roman" panose="02020603050405020304" pitchFamily="18" charset="0"/>
                <a:cs typeface="Times New Roman" panose="02020603050405020304" pitchFamily="18" charset="0"/>
              </a:rPr>
              <a:t>2 mSv </a:t>
            </a:r>
            <a:r>
              <a:rPr lang="en-US" sz="2400" dirty="0">
                <a:ea typeface="Times New Roman" panose="02020603050405020304" pitchFamily="18" charset="0"/>
                <a:cs typeface="Times New Roman" panose="02020603050405020304" pitchFamily="18" charset="0"/>
              </a:rPr>
              <a:t>: Average </a:t>
            </a:r>
            <a:r>
              <a:rPr lang="en-US" sz="2400" b="1" dirty="0">
                <a:ea typeface="Times New Roman" panose="02020603050405020304" pitchFamily="18" charset="0"/>
                <a:cs typeface="Times New Roman" panose="02020603050405020304" pitchFamily="18" charset="0"/>
              </a:rPr>
              <a:t>yearly </a:t>
            </a:r>
            <a:r>
              <a:rPr lang="en-US" sz="2400" dirty="0" err="1">
                <a:ea typeface="Times New Roman" panose="02020603050405020304" pitchFamily="18" charset="0"/>
                <a:cs typeface="Times New Roman" panose="02020603050405020304" pitchFamily="18" charset="0"/>
              </a:rPr>
              <a:t>backround</a:t>
            </a:r>
            <a:endParaRPr lang="en-US" sz="2400" dirty="0">
              <a:ea typeface="Times New Roman" panose="02020603050405020304" pitchFamily="18" charset="0"/>
              <a:cs typeface="Times New Roman" panose="02020603050405020304" pitchFamily="18" charset="0"/>
            </a:endParaRPr>
          </a:p>
        </p:txBody>
      </p:sp>
      <p:sp>
        <p:nvSpPr>
          <p:cNvPr id="37" name="ZoneTexte 36">
            <a:extLst>
              <a:ext uri="{FF2B5EF4-FFF2-40B4-BE49-F238E27FC236}">
                <a16:creationId xmlns:a16="http://schemas.microsoft.com/office/drawing/2014/main" id="{92557AD4-83FB-4885-B212-EC9100CF22A7}"/>
              </a:ext>
            </a:extLst>
          </p:cNvPr>
          <p:cNvSpPr txBox="1"/>
          <p:nvPr/>
        </p:nvSpPr>
        <p:spPr>
          <a:xfrm>
            <a:off x="6390341" y="2254437"/>
            <a:ext cx="4857586" cy="2677656"/>
          </a:xfrm>
          <a:prstGeom prst="rect">
            <a:avLst/>
          </a:prstGeom>
          <a:noFill/>
          <a:ln w="9525">
            <a:noFill/>
          </a:ln>
        </p:spPr>
        <p:txBody>
          <a:bodyPr wrap="square">
            <a:spAutoFit/>
          </a:bodyPr>
          <a:lstStyle/>
          <a:p>
            <a:r>
              <a:rPr lang="en-US" sz="2400" dirty="0">
                <a:solidFill>
                  <a:srgbClr val="CC2A57"/>
                </a:solidFill>
                <a:latin typeface="+mj-lt"/>
                <a:ea typeface="Times New Roman" panose="02020603050405020304" pitchFamily="18" charset="0"/>
                <a:cs typeface="Times New Roman" panose="02020603050405020304" pitchFamily="18" charset="0"/>
              </a:rPr>
              <a:t>2 000 mSv </a:t>
            </a:r>
            <a:r>
              <a:rPr lang="en-US" sz="2400" dirty="0">
                <a:latin typeface="+mj-lt"/>
                <a:ea typeface="Times New Roman" panose="02020603050405020304" pitchFamily="18" charset="0"/>
                <a:cs typeface="Times New Roman" panose="02020603050405020304" pitchFamily="18" charset="0"/>
              </a:rPr>
              <a:t>: Potentially lethal radiation  </a:t>
            </a:r>
          </a:p>
          <a:p>
            <a:r>
              <a:rPr lang="en-US" sz="2400" dirty="0">
                <a:latin typeface="+mj-lt"/>
                <a:ea typeface="Times New Roman" panose="02020603050405020304" pitchFamily="18" charset="0"/>
                <a:cs typeface="Times New Roman" panose="02020603050405020304" pitchFamily="18" charset="0"/>
              </a:rPr>
              <a:t>- HIGH risk of cancer later in life </a:t>
            </a:r>
          </a:p>
          <a:p>
            <a:r>
              <a:rPr lang="en-US" sz="2400" b="1" dirty="0">
                <a:latin typeface="+mj-lt"/>
                <a:ea typeface="Times New Roman" panose="02020603050405020304" pitchFamily="18" charset="0"/>
                <a:cs typeface="Times New Roman" panose="02020603050405020304" pitchFamily="18" charset="0"/>
              </a:rPr>
              <a:t>- Acute Radiation Sickness (</a:t>
            </a:r>
            <a:r>
              <a:rPr lang="en-US" sz="2400" b="1" i="1" dirty="0">
                <a:latin typeface="+mj-lt"/>
                <a:ea typeface="Times New Roman" panose="02020603050405020304" pitchFamily="18" charset="0"/>
                <a:cs typeface="Times New Roman" panose="02020603050405020304" pitchFamily="18" charset="0"/>
              </a:rPr>
              <a:t>Nausea, vomiting, </a:t>
            </a:r>
            <a:r>
              <a:rPr lang="en-US" sz="2400" b="1" i="1" dirty="0" err="1">
                <a:latin typeface="+mj-lt"/>
                <a:ea typeface="Times New Roman" panose="02020603050405020304" pitchFamily="18" charset="0"/>
                <a:cs typeface="Times New Roman" panose="02020603050405020304" pitchFamily="18" charset="0"/>
              </a:rPr>
              <a:t>diarhea</a:t>
            </a:r>
            <a:r>
              <a:rPr lang="en-US" sz="2400" b="1" i="1" dirty="0">
                <a:latin typeface="+mj-lt"/>
                <a:ea typeface="Times New Roman" panose="02020603050405020304" pitchFamily="18" charset="0"/>
                <a:cs typeface="Times New Roman" panose="02020603050405020304" pitchFamily="18" charset="0"/>
              </a:rPr>
              <a:t>, headache within min to days after exposure. Can last min to days. Come and go.</a:t>
            </a:r>
            <a:r>
              <a:rPr lang="en-US" sz="2400" b="1" i="1" dirty="0">
                <a:latin typeface="+mj-lt"/>
                <a:ea typeface="Verdana" panose="020B0604030504040204" pitchFamily="34" charset="0"/>
                <a:cs typeface="Times New Roman" panose="02020603050405020304" pitchFamily="18" charset="0"/>
              </a:rPr>
              <a:t>)</a:t>
            </a:r>
          </a:p>
        </p:txBody>
      </p:sp>
      <p:sp>
        <p:nvSpPr>
          <p:cNvPr id="38" name="ZoneTexte 37">
            <a:extLst>
              <a:ext uri="{FF2B5EF4-FFF2-40B4-BE49-F238E27FC236}">
                <a16:creationId xmlns:a16="http://schemas.microsoft.com/office/drawing/2014/main" id="{2E16BE4B-AFD7-4C1C-840A-69910BDCB301}"/>
              </a:ext>
            </a:extLst>
          </p:cNvPr>
          <p:cNvSpPr txBox="1"/>
          <p:nvPr/>
        </p:nvSpPr>
        <p:spPr>
          <a:xfrm>
            <a:off x="6390341" y="1642935"/>
            <a:ext cx="4857586" cy="461665"/>
          </a:xfrm>
          <a:prstGeom prst="rect">
            <a:avLst/>
          </a:prstGeom>
          <a:noFill/>
          <a:ln w="9525">
            <a:noFill/>
          </a:ln>
        </p:spPr>
        <p:txBody>
          <a:bodyPr wrap="square">
            <a:spAutoFit/>
          </a:bodyPr>
          <a:lstStyle/>
          <a:p>
            <a:r>
              <a:rPr lang="en-US" sz="2400" dirty="0">
                <a:solidFill>
                  <a:srgbClr val="D42A4F"/>
                </a:solidFill>
                <a:latin typeface="+mj-lt"/>
                <a:ea typeface="Times New Roman" panose="02020603050405020304" pitchFamily="18" charset="0"/>
                <a:cs typeface="Times New Roman" panose="02020603050405020304" pitchFamily="18" charset="0"/>
              </a:rPr>
              <a:t>5 000 mSv </a:t>
            </a:r>
            <a:r>
              <a:rPr lang="en-US" sz="2400" dirty="0">
                <a:latin typeface="+mj-lt"/>
                <a:ea typeface="Times New Roman" panose="02020603050405020304" pitchFamily="18" charset="0"/>
                <a:cs typeface="Times New Roman" panose="02020603050405020304" pitchFamily="18" charset="0"/>
              </a:rPr>
              <a:t>: 50% die within a month</a:t>
            </a:r>
            <a:endParaRPr lang="en-US" sz="2400" i="1" dirty="0">
              <a:latin typeface="+mj-lt"/>
              <a:ea typeface="Verdana" panose="020B0604030504040204" pitchFamily="34" charset="0"/>
            </a:endParaRPr>
          </a:p>
        </p:txBody>
      </p:sp>
      <p:pic>
        <p:nvPicPr>
          <p:cNvPr id="13" name="Image 12">
            <a:extLst>
              <a:ext uri="{FF2B5EF4-FFF2-40B4-BE49-F238E27FC236}">
                <a16:creationId xmlns:a16="http://schemas.microsoft.com/office/drawing/2014/main" id="{FE3215A5-733F-4081-97AF-3741A48D6397}"/>
              </a:ext>
            </a:extLst>
          </p:cNvPr>
          <p:cNvPicPr>
            <a:picLocks noChangeAspect="1"/>
          </p:cNvPicPr>
          <p:nvPr/>
        </p:nvPicPr>
        <p:blipFill>
          <a:blip r:embed="rId10"/>
          <a:stretch>
            <a:fillRect/>
          </a:stretch>
        </p:blipFill>
        <p:spPr>
          <a:xfrm>
            <a:off x="4327547" y="1282607"/>
            <a:ext cx="1768453" cy="5381695"/>
          </a:xfrm>
          <a:prstGeom prst="rect">
            <a:avLst/>
          </a:prstGeom>
        </p:spPr>
      </p:pic>
      <p:sp>
        <p:nvSpPr>
          <p:cNvPr id="48" name="ZoneTexte 47">
            <a:extLst>
              <a:ext uri="{FF2B5EF4-FFF2-40B4-BE49-F238E27FC236}">
                <a16:creationId xmlns:a16="http://schemas.microsoft.com/office/drawing/2014/main" id="{5ABC9B99-9F7F-4267-BB35-8D99662C766F}"/>
              </a:ext>
            </a:extLst>
          </p:cNvPr>
          <p:cNvSpPr txBox="1"/>
          <p:nvPr/>
        </p:nvSpPr>
        <p:spPr>
          <a:xfrm>
            <a:off x="217182" y="4703206"/>
            <a:ext cx="3845562" cy="1200329"/>
          </a:xfrm>
          <a:prstGeom prst="rect">
            <a:avLst/>
          </a:prstGeom>
          <a:noFill/>
          <a:ln>
            <a:noFill/>
          </a:ln>
        </p:spPr>
        <p:txBody>
          <a:bodyPr wrap="square">
            <a:spAutoFit/>
          </a:bodyPr>
          <a:lstStyle/>
          <a:p>
            <a:r>
              <a:rPr lang="en-US" sz="2400" dirty="0">
                <a:solidFill>
                  <a:srgbClr val="952F8F"/>
                </a:solidFill>
                <a:latin typeface="+mj-lt"/>
                <a:ea typeface="Times New Roman" panose="02020603050405020304" pitchFamily="18" charset="0"/>
                <a:cs typeface="Times New Roman" panose="02020603050405020304" pitchFamily="18" charset="0"/>
              </a:rPr>
              <a:t>100 mSv </a:t>
            </a:r>
            <a:r>
              <a:rPr lang="en-US" sz="2400" dirty="0">
                <a:latin typeface="+mj-lt"/>
                <a:ea typeface="Times New Roman" panose="02020603050405020304" pitchFamily="18" charset="0"/>
                <a:cs typeface="Times New Roman" panose="02020603050405020304" pitchFamily="18" charset="0"/>
              </a:rPr>
              <a:t>: level at which higher risk of cancer is first noticeable</a:t>
            </a:r>
          </a:p>
        </p:txBody>
      </p:sp>
      <p:sp>
        <p:nvSpPr>
          <p:cNvPr id="49" name="ZoneTexte 48">
            <a:extLst>
              <a:ext uri="{FF2B5EF4-FFF2-40B4-BE49-F238E27FC236}">
                <a16:creationId xmlns:a16="http://schemas.microsoft.com/office/drawing/2014/main" id="{CDBAB31A-23D2-4765-A34F-467C8DBDC811}"/>
              </a:ext>
            </a:extLst>
          </p:cNvPr>
          <p:cNvSpPr txBox="1"/>
          <p:nvPr/>
        </p:nvSpPr>
        <p:spPr>
          <a:xfrm>
            <a:off x="279295" y="2762268"/>
            <a:ext cx="3783449" cy="830997"/>
          </a:xfrm>
          <a:prstGeom prst="rect">
            <a:avLst/>
          </a:prstGeom>
          <a:noFill/>
          <a:ln>
            <a:noFill/>
          </a:ln>
        </p:spPr>
        <p:txBody>
          <a:bodyPr wrap="square">
            <a:spAutoFit/>
          </a:bodyPr>
          <a:lstStyle/>
          <a:p>
            <a:r>
              <a:rPr lang="en-US" sz="2400" dirty="0">
                <a:solidFill>
                  <a:srgbClr val="C32B63"/>
                </a:solidFill>
                <a:latin typeface="+mj-lt"/>
                <a:ea typeface="Times New Roman" panose="02020603050405020304" pitchFamily="18" charset="0"/>
                <a:cs typeface="Times New Roman" panose="02020603050405020304" pitchFamily="18" charset="0"/>
              </a:rPr>
              <a:t>1 000 mSv </a:t>
            </a:r>
            <a:r>
              <a:rPr lang="en-US" sz="2400" dirty="0">
                <a:latin typeface="+mj-lt"/>
                <a:ea typeface="Times New Roman" panose="02020603050405020304" pitchFamily="18" charset="0"/>
                <a:cs typeface="Times New Roman" panose="02020603050405020304" pitchFamily="18" charset="0"/>
              </a:rPr>
              <a:t>: 5% Higher risk of cancer</a:t>
            </a:r>
          </a:p>
        </p:txBody>
      </p:sp>
      <p:sp>
        <p:nvSpPr>
          <p:cNvPr id="14" name="Rectangle : coins arrondis 13">
            <a:extLst>
              <a:ext uri="{FF2B5EF4-FFF2-40B4-BE49-F238E27FC236}">
                <a16:creationId xmlns:a16="http://schemas.microsoft.com/office/drawing/2014/main" id="{1CB5816C-4960-45CA-B14A-7B62CA849484}"/>
              </a:ext>
            </a:extLst>
          </p:cNvPr>
          <p:cNvSpPr/>
          <p:nvPr/>
        </p:nvSpPr>
        <p:spPr>
          <a:xfrm>
            <a:off x="279295" y="1322242"/>
            <a:ext cx="3721336" cy="1299874"/>
          </a:xfrm>
          <a:prstGeom prst="roundRect">
            <a:avLst/>
          </a:prstGeom>
          <a:noFill/>
          <a:ln w="28575">
            <a:solidFill>
              <a:srgbClr val="D42A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 coins arrondis 49">
            <a:extLst>
              <a:ext uri="{FF2B5EF4-FFF2-40B4-BE49-F238E27FC236}">
                <a16:creationId xmlns:a16="http://schemas.microsoft.com/office/drawing/2014/main" id="{9AE9B058-12FE-453D-BAAA-7B635D409C5F}"/>
              </a:ext>
            </a:extLst>
          </p:cNvPr>
          <p:cNvSpPr/>
          <p:nvPr/>
        </p:nvSpPr>
        <p:spPr>
          <a:xfrm>
            <a:off x="217181" y="3692700"/>
            <a:ext cx="3845561" cy="837893"/>
          </a:xfrm>
          <a:prstGeom prst="roundRect">
            <a:avLst/>
          </a:prstGeom>
          <a:noFill/>
          <a:ln w="28575">
            <a:solidFill>
              <a:srgbClr val="AB2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 coins arrondis 50">
            <a:extLst>
              <a:ext uri="{FF2B5EF4-FFF2-40B4-BE49-F238E27FC236}">
                <a16:creationId xmlns:a16="http://schemas.microsoft.com/office/drawing/2014/main" id="{B21A38CA-4339-4AE7-B0AA-A4F32A36C067}"/>
              </a:ext>
            </a:extLst>
          </p:cNvPr>
          <p:cNvSpPr/>
          <p:nvPr/>
        </p:nvSpPr>
        <p:spPr>
          <a:xfrm>
            <a:off x="6390341" y="5484589"/>
            <a:ext cx="4521370" cy="511280"/>
          </a:xfrm>
          <a:prstGeom prst="roundRect">
            <a:avLst/>
          </a:prstGeom>
          <a:noFill/>
          <a:ln w="28575">
            <a:solidFill>
              <a:srgbClr val="2B57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Audio 1">
            <a:hlinkClick r:id="" action="ppaction://media"/>
            <a:extLst>
              <a:ext uri="{FF2B5EF4-FFF2-40B4-BE49-F238E27FC236}">
                <a16:creationId xmlns:a16="http://schemas.microsoft.com/office/drawing/2014/main" id="{40A19E03-970C-4BC0-9F84-5A415817D08E}"/>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560011210"/>
      </p:ext>
    </p:extLst>
  </p:cSld>
  <p:clrMapOvr>
    <a:masterClrMapping/>
  </p:clrMapOvr>
  <mc:AlternateContent xmlns:mc="http://schemas.openxmlformats.org/markup-compatibility/2006" xmlns:p14="http://schemas.microsoft.com/office/powerpoint/2010/main">
    <mc:Choice Requires="p14">
      <p:transition p14:dur="0" advTm="102061"/>
    </mc:Choice>
    <mc:Fallback xmlns="">
      <p:transition advTm="102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2"/>
                </p:tgtEl>
              </p:cMediaNode>
            </p:audio>
          </p:childTnLst>
        </p:cTn>
      </p:par>
    </p:tnLst>
    <p:bldLst>
      <p:bldP spid="22" grpId="0" animBg="1"/>
      <p:bldP spid="34" grpId="0"/>
      <p:bldP spid="35" grpId="0"/>
      <p:bldP spid="36" grpId="0" animBg="1"/>
      <p:bldP spid="37" grpId="0" animBg="1"/>
      <p:bldP spid="38" grpId="0" animBg="1"/>
      <p:bldP spid="48" grpId="0" animBg="1"/>
      <p:bldP spid="49" grpId="0" animBg="1"/>
      <p:bldP spid="14" grpId="0" animBg="1"/>
      <p:bldP spid="50" grpId="0" animBg="1"/>
      <p:bldP spid="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E10F4363-637F-47FC-8D14-DD7ED7C38B4A}"/>
              </a:ext>
            </a:extLst>
          </p:cNvPr>
          <p:cNvSpPr>
            <a:spLocks noGrp="1"/>
          </p:cNvSpPr>
          <p:nvPr>
            <p:ph idx="1"/>
            <p:custDataLst>
              <p:tags r:id="rId2"/>
            </p:custDataLst>
          </p:nvPr>
        </p:nvSpPr>
        <p:spPr>
          <a:xfrm>
            <a:off x="7886862" y="661146"/>
            <a:ext cx="3903785" cy="2498623"/>
          </a:xfrm>
        </p:spPr>
        <p:txBody>
          <a:bodyPr/>
          <a:lstStyle/>
          <a:p>
            <a:r>
              <a:rPr lang="en-US" sz="2400" b="1" dirty="0"/>
              <a:t>In Ukraine:</a:t>
            </a:r>
          </a:p>
          <a:p>
            <a:pPr marL="571500" indent="-571500">
              <a:buFont typeface="Arial" panose="020B0604020202020204" pitchFamily="34" charset="0"/>
              <a:buChar char="•"/>
            </a:pPr>
            <a:r>
              <a:rPr lang="en-US" sz="2400" b="1" dirty="0">
                <a:solidFill>
                  <a:schemeClr val="tx1">
                    <a:lumMod val="50000"/>
                    <a:lumOff val="50000"/>
                  </a:schemeClr>
                </a:solidFill>
              </a:rPr>
              <a:t>15 nuclear reactors</a:t>
            </a:r>
          </a:p>
          <a:p>
            <a:pPr marL="571500" indent="-571500">
              <a:buFont typeface="Arial" panose="020B0604020202020204" pitchFamily="34" charset="0"/>
              <a:buChar char="•"/>
            </a:pPr>
            <a:r>
              <a:rPr lang="en-US" sz="2400" b="1" dirty="0">
                <a:solidFill>
                  <a:schemeClr val="tx1">
                    <a:lumMod val="50000"/>
                    <a:lumOff val="50000"/>
                  </a:schemeClr>
                </a:solidFill>
              </a:rPr>
              <a:t>6 nuclear waste storage facilities</a:t>
            </a:r>
          </a:p>
          <a:p>
            <a:pPr marL="571500" indent="-571500">
              <a:buFont typeface="Arial" panose="020B0604020202020204" pitchFamily="34" charset="0"/>
              <a:buChar char="•"/>
            </a:pPr>
            <a:r>
              <a:rPr lang="en-US" sz="2400" b="1" dirty="0">
                <a:solidFill>
                  <a:schemeClr val="tx1">
                    <a:lumMod val="50000"/>
                    <a:lumOff val="50000"/>
                  </a:schemeClr>
                </a:solidFill>
              </a:rPr>
              <a:t>2 nuclear research reactors</a:t>
            </a:r>
          </a:p>
        </p:txBody>
      </p:sp>
      <p:sp>
        <p:nvSpPr>
          <p:cNvPr id="2" name="ZoneTexte 1">
            <a:extLst>
              <a:ext uri="{FF2B5EF4-FFF2-40B4-BE49-F238E27FC236}">
                <a16:creationId xmlns:a16="http://schemas.microsoft.com/office/drawing/2014/main" id="{A928152B-6492-4253-8847-C4D75F45FECE}"/>
              </a:ext>
            </a:extLst>
          </p:cNvPr>
          <p:cNvSpPr txBox="1"/>
          <p:nvPr/>
        </p:nvSpPr>
        <p:spPr>
          <a:xfrm>
            <a:off x="7886862" y="3375212"/>
            <a:ext cx="3811400" cy="3046988"/>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Rupture of electrical supply </a:t>
            </a:r>
            <a:r>
              <a:rPr lang="en-US" sz="2400" dirty="0">
                <a:latin typeface="Calibri" panose="020F0502020204030204" pitchFamily="34" charset="0"/>
                <a:cs typeface="Calibri" panose="020F0502020204030204" pitchFamily="34" charset="0"/>
              </a:rPr>
              <a:t>to reactor cooling systems and a lack of fuel to power back-up electrical generators..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Direct </a:t>
            </a:r>
            <a:r>
              <a:rPr lang="en-US" sz="2400" b="1" dirty="0">
                <a:latin typeface="Calibri" panose="020F0502020204030204" pitchFamily="34" charset="0"/>
                <a:cs typeface="Calibri" panose="020F0502020204030204" pitchFamily="34" charset="0"/>
              </a:rPr>
              <a:t>damage from shelling or bombardment</a:t>
            </a:r>
            <a:endParaRPr lang="en-US" sz="2400" dirty="0">
              <a:latin typeface="Calibri" panose="020F0502020204030204" pitchFamily="34" charset="0"/>
              <a:cs typeface="Calibri" panose="020F0502020204030204" pitchFamily="34" charset="0"/>
            </a:endParaRPr>
          </a:p>
        </p:txBody>
      </p:sp>
      <p:sp>
        <p:nvSpPr>
          <p:cNvPr id="6" name="Titre 5">
            <a:extLst>
              <a:ext uri="{FF2B5EF4-FFF2-40B4-BE49-F238E27FC236}">
                <a16:creationId xmlns:a16="http://schemas.microsoft.com/office/drawing/2014/main" id="{5EA46FD7-FC0E-4E43-879A-43B8B4EB3C40}"/>
              </a:ext>
            </a:extLst>
          </p:cNvPr>
          <p:cNvSpPr>
            <a:spLocks noGrp="1"/>
          </p:cNvSpPr>
          <p:nvPr>
            <p:ph type="title"/>
            <p:custDataLst>
              <p:tags r:id="rId3"/>
            </p:custDataLst>
          </p:nvPr>
        </p:nvSpPr>
        <p:spPr>
          <a:xfrm>
            <a:off x="0" y="210667"/>
            <a:ext cx="4665014" cy="349702"/>
          </a:xfrm>
        </p:spPr>
        <p:txBody>
          <a:bodyPr/>
          <a:lstStyle/>
          <a:p>
            <a:r>
              <a:rPr lang="en-US" b="1" spc="-5" dirty="0">
                <a:latin typeface="Calibri" panose="020F0502020204030204" pitchFamily="34" charset="0"/>
                <a:cs typeface="Calibri" panose="020F0502020204030204" pitchFamily="34" charset="0"/>
              </a:rPr>
              <a:t>Threat posed by nuclear power reactors</a:t>
            </a:r>
            <a:endParaRPr lang="fr-FR" dirty="0">
              <a:latin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C0304F0D-995D-4271-A677-DFEDA0BC1BD9}"/>
              </a:ext>
            </a:extLst>
          </p:cNvPr>
          <p:cNvPicPr>
            <a:picLocks noChangeAspect="1"/>
          </p:cNvPicPr>
          <p:nvPr>
            <p:custDataLst>
              <p:tags r:id="rId4"/>
            </p:custDataLst>
          </p:nvPr>
        </p:nvPicPr>
        <p:blipFill>
          <a:blip r:embed="rId10"/>
          <a:stretch>
            <a:fillRect/>
          </a:stretch>
        </p:blipFill>
        <p:spPr>
          <a:xfrm>
            <a:off x="257908" y="809542"/>
            <a:ext cx="7323899" cy="5386058"/>
          </a:xfrm>
          <a:prstGeom prst="rect">
            <a:avLst/>
          </a:prstGeom>
        </p:spPr>
      </p:pic>
      <p:sp>
        <p:nvSpPr>
          <p:cNvPr id="3" name="Rectangle : coins arrondis 2">
            <a:extLst>
              <a:ext uri="{FF2B5EF4-FFF2-40B4-BE49-F238E27FC236}">
                <a16:creationId xmlns:a16="http://schemas.microsoft.com/office/drawing/2014/main" id="{C0B85A2C-53AE-42C7-BC5A-A5DAC0067888}"/>
              </a:ext>
            </a:extLst>
          </p:cNvPr>
          <p:cNvSpPr/>
          <p:nvPr/>
        </p:nvSpPr>
        <p:spPr>
          <a:xfrm>
            <a:off x="7656314" y="3263308"/>
            <a:ext cx="4162696" cy="3262431"/>
          </a:xfrm>
          <a:prstGeom prst="roundRect">
            <a:avLst/>
          </a:prstGeom>
          <a:noFill/>
          <a:ln w="41275">
            <a:solidFill>
              <a:srgbClr val="DAD3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numéro de diapositive 3">
            <a:extLst>
              <a:ext uri="{FF2B5EF4-FFF2-40B4-BE49-F238E27FC236}">
                <a16:creationId xmlns:a16="http://schemas.microsoft.com/office/drawing/2014/main" id="{39BF30E0-BCF9-4799-8EA6-C068113EB19A}"/>
              </a:ext>
            </a:extLst>
          </p:cNvPr>
          <p:cNvSpPr>
            <a:spLocks noGrp="1"/>
          </p:cNvSpPr>
          <p:nvPr>
            <p:ph type="sldNum" sz="quarter" idx="12"/>
            <p:custDataLst>
              <p:tags r:id="rId5"/>
            </p:custDataLst>
          </p:nvPr>
        </p:nvSpPr>
        <p:spPr/>
        <p:txBody>
          <a:bodyPr/>
          <a:lstStyle/>
          <a:p>
            <a:fld id="{0F90A797-E979-4357-8754-B8C081F6BB77}" type="slidenum">
              <a:rPr lang="fr-FR" smtClean="0"/>
              <a:pPr/>
              <a:t>8</a:t>
            </a:fld>
            <a:endParaRPr lang="fr-FR" dirty="0"/>
          </a:p>
        </p:txBody>
      </p:sp>
      <p:pic>
        <p:nvPicPr>
          <p:cNvPr id="5" name="Audio 4">
            <a:hlinkClick r:id="" action="ppaction://media"/>
            <a:extLst>
              <a:ext uri="{FF2B5EF4-FFF2-40B4-BE49-F238E27FC236}">
                <a16:creationId xmlns:a16="http://schemas.microsoft.com/office/drawing/2014/main" id="{7DA57BE7-3055-4545-9FD0-F4013216F9DD}"/>
              </a:ext>
            </a:extLst>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429468633"/>
      </p:ext>
    </p:extLst>
  </p:cSld>
  <p:clrMapOvr>
    <a:masterClrMapping/>
  </p:clrMapOvr>
  <mc:AlternateContent xmlns:mc="http://schemas.openxmlformats.org/markup-compatibility/2006" xmlns:p14="http://schemas.microsoft.com/office/powerpoint/2010/main">
    <mc:Choice Requires="p14">
      <p:transition p14:dur="0" advTm="113857"/>
    </mc:Choice>
    <mc:Fallback xmlns="">
      <p:transition advTm="113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bldLst>
      <p:bldP spid="7" grpId="0" uiExpand="1" build="p"/>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ADD75D1-3FE5-4079-8226-5D6F09E33255}"/>
              </a:ext>
            </a:extLst>
          </p:cNvPr>
          <p:cNvSpPr>
            <a:spLocks noGrp="1"/>
          </p:cNvSpPr>
          <p:nvPr>
            <p:ph idx="1"/>
            <p:custDataLst>
              <p:tags r:id="rId2"/>
            </p:custDataLst>
          </p:nvPr>
        </p:nvSpPr>
        <p:spPr>
          <a:solidFill>
            <a:schemeClr val="bg1"/>
          </a:solidFill>
        </p:spPr>
        <p:txBody>
          <a:bodyPr/>
          <a:lstStyle/>
          <a:p>
            <a:r>
              <a:rPr lang="en-US" b="1" spc="-5" dirty="0">
                <a:solidFill>
                  <a:schemeClr val="tx1"/>
                </a:solidFill>
                <a:latin typeface="Calibri" panose="020F0502020204030204" pitchFamily="34" charset="0"/>
                <a:cs typeface="Calibri" panose="020F0502020204030204" pitchFamily="34" charset="0"/>
              </a:rPr>
              <a:t>How </a:t>
            </a:r>
            <a:r>
              <a:rPr lang="en-US" b="1" spc="-9" dirty="0">
                <a:solidFill>
                  <a:schemeClr val="tx1"/>
                </a:solidFill>
                <a:latin typeface="Calibri" panose="020F0502020204030204" pitchFamily="34" charset="0"/>
                <a:cs typeface="Calibri" panose="020F0502020204030204" pitchFamily="34" charset="0"/>
              </a:rPr>
              <a:t>does radioactive contamination spread following a nuclear accident</a:t>
            </a:r>
            <a:r>
              <a:rPr lang="en-US" b="1" spc="-5" dirty="0">
                <a:solidFill>
                  <a:schemeClr val="tx1"/>
                </a:solidFill>
                <a:latin typeface="Calibri" panose="020F0502020204030204" pitchFamily="34" charset="0"/>
                <a:cs typeface="Calibri" panose="020F0502020204030204" pitchFamily="34" charset="0"/>
              </a:rPr>
              <a:t>?</a:t>
            </a:r>
          </a:p>
          <a:p>
            <a:endParaRPr lang="fr-FR" dirty="0"/>
          </a:p>
        </p:txBody>
      </p:sp>
      <p:sp>
        <p:nvSpPr>
          <p:cNvPr id="4" name="Espace réservé du numéro de diapositive 3">
            <a:extLst>
              <a:ext uri="{FF2B5EF4-FFF2-40B4-BE49-F238E27FC236}">
                <a16:creationId xmlns:a16="http://schemas.microsoft.com/office/drawing/2014/main" id="{FF26374A-6BCB-42B2-8D8B-B6BA7ADBF1F5}"/>
              </a:ext>
            </a:extLst>
          </p:cNvPr>
          <p:cNvSpPr>
            <a:spLocks noGrp="1"/>
          </p:cNvSpPr>
          <p:nvPr>
            <p:ph type="sldNum" sz="quarter" idx="12"/>
            <p:custDataLst>
              <p:tags r:id="rId3"/>
            </p:custDataLst>
          </p:nvPr>
        </p:nvSpPr>
        <p:spPr>
          <a:xfrm>
            <a:off x="11518162" y="6574371"/>
            <a:ext cx="404375" cy="169277"/>
          </a:xfrm>
        </p:spPr>
        <p:txBody>
          <a:bodyPr/>
          <a:lstStyle/>
          <a:p>
            <a:fld id="{0F90A797-E979-4357-8754-B8C081F6BB77}" type="slidenum">
              <a:rPr lang="fr-FR" smtClean="0"/>
              <a:t>9</a:t>
            </a:fld>
            <a:endParaRPr lang="fr-FR" dirty="0"/>
          </a:p>
        </p:txBody>
      </p:sp>
      <p:sp>
        <p:nvSpPr>
          <p:cNvPr id="5" name="Titre 4">
            <a:extLst>
              <a:ext uri="{FF2B5EF4-FFF2-40B4-BE49-F238E27FC236}">
                <a16:creationId xmlns:a16="http://schemas.microsoft.com/office/drawing/2014/main" id="{60F8AAEE-C3FB-4261-A77E-5B5DFE311299}"/>
              </a:ext>
            </a:extLst>
          </p:cNvPr>
          <p:cNvSpPr>
            <a:spLocks noGrp="1"/>
          </p:cNvSpPr>
          <p:nvPr>
            <p:ph type="title"/>
            <p:custDataLst>
              <p:tags r:id="rId4"/>
            </p:custDataLst>
          </p:nvPr>
        </p:nvSpPr>
        <p:spPr>
          <a:xfrm>
            <a:off x="0" y="210667"/>
            <a:ext cx="4326908" cy="349702"/>
          </a:xfrm>
          <a:solidFill>
            <a:srgbClr val="FF0000"/>
          </a:solidFill>
        </p:spPr>
        <p:txBody>
          <a:bodyPr/>
          <a:lstStyle/>
          <a:p>
            <a:r>
              <a:rPr lang="fr-FR" b="1" dirty="0">
                <a:latin typeface="Calibri" panose="020F0502020204030204" pitchFamily="34" charset="0"/>
                <a:cs typeface="Calibri" panose="020F0502020204030204" pitchFamily="34" charset="0"/>
              </a:rPr>
              <a:t>Spread of radioactive contamination</a:t>
            </a:r>
          </a:p>
        </p:txBody>
      </p:sp>
      <p:sp>
        <p:nvSpPr>
          <p:cNvPr id="3" name="ZoneTexte 2">
            <a:extLst>
              <a:ext uri="{FF2B5EF4-FFF2-40B4-BE49-F238E27FC236}">
                <a16:creationId xmlns:a16="http://schemas.microsoft.com/office/drawing/2014/main" id="{7FA54F39-BF93-432A-95C1-6D5E34BA0E46}"/>
              </a:ext>
            </a:extLst>
          </p:cNvPr>
          <p:cNvSpPr txBox="1"/>
          <p:nvPr/>
        </p:nvSpPr>
        <p:spPr>
          <a:xfrm>
            <a:off x="5779827" y="3016155"/>
            <a:ext cx="914400" cy="914400"/>
          </a:xfrm>
          <a:prstGeom prst="rect">
            <a:avLst/>
          </a:prstGeom>
          <a:noFill/>
        </p:spPr>
        <p:txBody>
          <a:bodyPr wrap="square" rtlCol="0">
            <a:spAutoFit/>
          </a:bodyPr>
          <a:lstStyle/>
          <a:p>
            <a:endParaRPr lang="en-US" dirty="0"/>
          </a:p>
        </p:txBody>
      </p:sp>
      <p:pic>
        <p:nvPicPr>
          <p:cNvPr id="33" name="Image 32">
            <a:extLst>
              <a:ext uri="{FF2B5EF4-FFF2-40B4-BE49-F238E27FC236}">
                <a16:creationId xmlns:a16="http://schemas.microsoft.com/office/drawing/2014/main" id="{4BA424AA-55D9-4AE5-90A1-205E2E64CAA6}"/>
              </a:ext>
            </a:extLst>
          </p:cNvPr>
          <p:cNvPicPr>
            <a:picLocks noChangeAspect="1"/>
          </p:cNvPicPr>
          <p:nvPr/>
        </p:nvPicPr>
        <p:blipFill>
          <a:blip r:embed="rId9"/>
          <a:stretch>
            <a:fillRect/>
          </a:stretch>
        </p:blipFill>
        <p:spPr>
          <a:xfrm>
            <a:off x="202709" y="2133600"/>
            <a:ext cx="5727851" cy="3790695"/>
          </a:xfrm>
          <a:prstGeom prst="rect">
            <a:avLst/>
          </a:prstGeom>
        </p:spPr>
      </p:pic>
      <p:sp>
        <p:nvSpPr>
          <p:cNvPr id="34" name="ZoneTexte 33">
            <a:extLst>
              <a:ext uri="{FF2B5EF4-FFF2-40B4-BE49-F238E27FC236}">
                <a16:creationId xmlns:a16="http://schemas.microsoft.com/office/drawing/2014/main" id="{BFA52E19-161F-4C37-9658-21089CB69CE1}"/>
              </a:ext>
            </a:extLst>
          </p:cNvPr>
          <p:cNvSpPr txBox="1"/>
          <p:nvPr/>
        </p:nvSpPr>
        <p:spPr>
          <a:xfrm>
            <a:off x="6096000" y="2257062"/>
            <a:ext cx="5710281" cy="3139321"/>
          </a:xfrm>
          <a:prstGeom prst="rect">
            <a:avLst/>
          </a:prstGeom>
          <a:noFill/>
        </p:spPr>
        <p:txBody>
          <a:bodyPr wrap="square">
            <a:spAutoFit/>
          </a:bodyPr>
          <a:lstStyle/>
          <a:p>
            <a:pPr marL="285750" indent="-285750" algn="just">
              <a:spcBef>
                <a:spcPts val="600"/>
              </a:spcBef>
              <a:spcAft>
                <a:spcPts val="600"/>
              </a:spcAft>
              <a:buFont typeface="Arial" panose="020B0604020202020204" pitchFamily="34" charset="0"/>
              <a:buChar char="•"/>
            </a:pPr>
            <a:r>
              <a:rPr lang="en-US" sz="2400" dirty="0">
                <a:solidFill>
                  <a:srgbClr val="000000"/>
                </a:solidFill>
                <a:latin typeface="Calibri" panose="020F0502020204030204" pitchFamily="34" charset="0"/>
                <a:cs typeface="Calibri" panose="020F0502020204030204" pitchFamily="34" charset="0"/>
              </a:rPr>
              <a:t>Releases can last from a </a:t>
            </a:r>
            <a:r>
              <a:rPr lang="en-US" sz="2400" b="1" dirty="0">
                <a:solidFill>
                  <a:srgbClr val="000000"/>
                </a:solidFill>
                <a:latin typeface="Calibri" panose="020F0502020204030204" pitchFamily="34" charset="0"/>
                <a:cs typeface="Calibri" panose="020F0502020204030204" pitchFamily="34" charset="0"/>
              </a:rPr>
              <a:t>few hours to several days</a:t>
            </a:r>
            <a:r>
              <a:rPr lang="en-US" sz="2400" dirty="0">
                <a:solidFill>
                  <a:srgbClr val="000000"/>
                </a:solidFill>
                <a:latin typeface="Calibri" panose="020F0502020204030204" pitchFamily="34" charset="0"/>
                <a:cs typeface="Calibri" panose="020F0502020204030204" pitchFamily="34" charset="0"/>
              </a:rPr>
              <a:t> depending on the type of accident. </a:t>
            </a:r>
          </a:p>
          <a:p>
            <a:pPr marL="285750" indent="-285750" algn="just">
              <a:spcBef>
                <a:spcPts val="600"/>
              </a:spcBef>
              <a:spcAft>
                <a:spcPts val="600"/>
              </a:spcAft>
              <a:buFont typeface="Arial" panose="020B0604020202020204" pitchFamily="34" charset="0"/>
              <a:buChar char="•"/>
            </a:pPr>
            <a:r>
              <a:rPr lang="en-US"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Deposit </a:t>
            </a:r>
            <a:r>
              <a:rPr lang="en-US" sz="2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on surfaces, </a:t>
            </a:r>
          </a:p>
          <a:p>
            <a:pPr marL="285750" indent="-285750" algn="just">
              <a:spcBef>
                <a:spcPts val="600"/>
              </a:spcBef>
              <a:spcAft>
                <a:spcPts val="600"/>
              </a:spcAft>
              <a:buFont typeface="Arial" panose="020B0604020202020204" pitchFamily="34" charset="0"/>
              <a:buChar char="•"/>
            </a:pPr>
            <a:r>
              <a:rPr lang="en-US"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Deposition is </a:t>
            </a:r>
            <a:r>
              <a:rPr lang="en-US" sz="2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not only a matter of distance</a:t>
            </a:r>
            <a:r>
              <a:rPr lang="en-US"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p>
          <a:p>
            <a:pPr marL="285750" indent="-285750" algn="just">
              <a:spcBef>
                <a:spcPts val="600"/>
              </a:spcBef>
              <a:spcAft>
                <a:spcPts val="600"/>
              </a:spcAft>
              <a:buFont typeface="Arial" panose="020B0604020202020204" pitchFamily="34" charset="0"/>
              <a:buChar char="•"/>
            </a:pPr>
            <a:r>
              <a:rPr lang="en-US" sz="2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"radioactive deposition spots”</a:t>
            </a:r>
            <a:endParaRPr lang="en-US" sz="2400" b="1" dirty="0">
              <a:latin typeface="Calibri" panose="020F0502020204030204" pitchFamily="34" charset="0"/>
              <a:ea typeface="Times New Roman" panose="02020603050405020304" pitchFamily="18" charset="0"/>
              <a:cs typeface="Calibri" panose="020F0502020204030204" pitchFamily="34" charset="0"/>
            </a:endParaRPr>
          </a:p>
        </p:txBody>
      </p:sp>
      <p:pic>
        <p:nvPicPr>
          <p:cNvPr id="6" name="Audio 5">
            <a:hlinkClick r:id="" action="ppaction://media"/>
            <a:extLst>
              <a:ext uri="{FF2B5EF4-FFF2-40B4-BE49-F238E27FC236}">
                <a16:creationId xmlns:a16="http://schemas.microsoft.com/office/drawing/2014/main" id="{80E82492-567E-4638-A792-A13CF509903E}"/>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850945354"/>
      </p:ext>
    </p:extLst>
  </p:cSld>
  <p:clrMapOvr>
    <a:masterClrMapping/>
  </p:clrMapOvr>
  <mc:AlternateContent xmlns:mc="http://schemas.openxmlformats.org/markup-compatibility/2006" xmlns:p14="http://schemas.microsoft.com/office/powerpoint/2010/main">
    <mc:Choice Requires="p14">
      <p:transition p14:dur="10" advTm="68744"/>
    </mc:Choice>
    <mc:Fallback xmlns="">
      <p:transition advTm="68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570BFD8-49CD-4738-ACD1-E82AC526D2E7}"/>
              </a:ext>
            </a:extLst>
          </p:cNvPr>
          <p:cNvSpPr>
            <a:spLocks noGrp="1"/>
          </p:cNvSpPr>
          <p:nvPr>
            <p:ph idx="1"/>
            <p:custDataLst>
              <p:tags r:id="rId2"/>
            </p:custDataLst>
          </p:nvPr>
        </p:nvSpPr>
        <p:spPr>
          <a:xfrm>
            <a:off x="562477" y="787400"/>
            <a:ext cx="6727323" cy="637251"/>
          </a:xfrm>
        </p:spPr>
        <p:txBody>
          <a:bodyPr>
            <a:normAutofit/>
          </a:bodyPr>
          <a:lstStyle/>
          <a:p>
            <a:pPr algn="just"/>
            <a:r>
              <a:rPr lang="en-US" b="1" spc="-5" dirty="0">
                <a:solidFill>
                  <a:schemeClr val="tx1"/>
                </a:solidFill>
                <a:latin typeface="Calibri" panose="020F0502020204030204" pitchFamily="34" charset="0"/>
                <a:cs typeface="Calibri" panose="020F0502020204030204" pitchFamily="34" charset="0"/>
              </a:rPr>
              <a:t>Routes of exposure</a:t>
            </a:r>
            <a:endParaRPr lang="en-US" sz="2000" dirty="0">
              <a:solidFill>
                <a:srgbClr val="000000"/>
              </a:solidFill>
              <a:latin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BF8C94EA-97B1-403A-9CEE-D669AE97350C}"/>
              </a:ext>
            </a:extLst>
          </p:cNvPr>
          <p:cNvSpPr>
            <a:spLocks noGrp="1"/>
          </p:cNvSpPr>
          <p:nvPr>
            <p:ph type="sldNum" sz="quarter" idx="12"/>
            <p:custDataLst>
              <p:tags r:id="rId3"/>
            </p:custDataLst>
          </p:nvPr>
        </p:nvSpPr>
        <p:spPr/>
        <p:txBody>
          <a:bodyPr/>
          <a:lstStyle/>
          <a:p>
            <a:fld id="{0F90A797-E979-4357-8754-B8C081F6BB77}" type="slidenum">
              <a:rPr lang="fr-FR" smtClean="0"/>
              <a:t>10</a:t>
            </a:fld>
            <a:endParaRPr lang="fr-FR" dirty="0"/>
          </a:p>
        </p:txBody>
      </p:sp>
      <p:sp>
        <p:nvSpPr>
          <p:cNvPr id="12" name="Rectangle : coins arrondis 11">
            <a:extLst>
              <a:ext uri="{FF2B5EF4-FFF2-40B4-BE49-F238E27FC236}">
                <a16:creationId xmlns:a16="http://schemas.microsoft.com/office/drawing/2014/main" id="{94A671C7-484F-4292-AB97-30B90B60A334}"/>
              </a:ext>
            </a:extLst>
          </p:cNvPr>
          <p:cNvSpPr/>
          <p:nvPr/>
        </p:nvSpPr>
        <p:spPr>
          <a:xfrm>
            <a:off x="166169" y="1577727"/>
            <a:ext cx="5671169" cy="906666"/>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re 4">
            <a:extLst>
              <a:ext uri="{FF2B5EF4-FFF2-40B4-BE49-F238E27FC236}">
                <a16:creationId xmlns:a16="http://schemas.microsoft.com/office/drawing/2014/main" id="{AA7CF9FA-D394-4FBD-AC59-A89F6227947C}"/>
              </a:ext>
            </a:extLst>
          </p:cNvPr>
          <p:cNvSpPr>
            <a:spLocks noGrp="1"/>
          </p:cNvSpPr>
          <p:nvPr>
            <p:ph type="title"/>
            <p:custDataLst>
              <p:tags r:id="rId4"/>
            </p:custDataLst>
          </p:nvPr>
        </p:nvSpPr>
        <p:spPr>
          <a:xfrm>
            <a:off x="0" y="210667"/>
            <a:ext cx="4326908" cy="349702"/>
          </a:xfrm>
          <a:solidFill>
            <a:srgbClr val="FF0000"/>
          </a:solidFill>
        </p:spPr>
        <p:txBody>
          <a:bodyPr/>
          <a:lstStyle/>
          <a:p>
            <a:r>
              <a:rPr lang="fr-FR" b="1" dirty="0">
                <a:latin typeface="Calibri" panose="020F0502020204030204" pitchFamily="34" charset="0"/>
                <a:cs typeface="Calibri" panose="020F0502020204030204" pitchFamily="34" charset="0"/>
              </a:rPr>
              <a:t>Spread of radioactive contamination</a:t>
            </a:r>
          </a:p>
        </p:txBody>
      </p:sp>
      <p:pic>
        <p:nvPicPr>
          <p:cNvPr id="14" name="Image 13">
            <a:extLst>
              <a:ext uri="{FF2B5EF4-FFF2-40B4-BE49-F238E27FC236}">
                <a16:creationId xmlns:a16="http://schemas.microsoft.com/office/drawing/2014/main" id="{694BD25D-91BB-494A-A852-8F49F6C7D95A}"/>
              </a:ext>
            </a:extLst>
          </p:cNvPr>
          <p:cNvPicPr>
            <a:picLocks noChangeAspect="1"/>
          </p:cNvPicPr>
          <p:nvPr/>
        </p:nvPicPr>
        <p:blipFill>
          <a:blip r:embed="rId10"/>
          <a:stretch>
            <a:fillRect/>
          </a:stretch>
        </p:blipFill>
        <p:spPr>
          <a:xfrm>
            <a:off x="4392739" y="2709176"/>
            <a:ext cx="1444599" cy="1971560"/>
          </a:xfrm>
          <a:prstGeom prst="rect">
            <a:avLst/>
          </a:prstGeom>
        </p:spPr>
      </p:pic>
      <p:sp>
        <p:nvSpPr>
          <p:cNvPr id="18" name="Espace réservé du contenu 1">
            <a:extLst>
              <a:ext uri="{FF2B5EF4-FFF2-40B4-BE49-F238E27FC236}">
                <a16:creationId xmlns:a16="http://schemas.microsoft.com/office/drawing/2014/main" id="{B77B8623-E24D-4630-92C8-CCC0E0C53DA7}"/>
              </a:ext>
            </a:extLst>
          </p:cNvPr>
          <p:cNvSpPr txBox="1">
            <a:spLocks/>
          </p:cNvSpPr>
          <p:nvPr>
            <p:custDataLst>
              <p:tags r:id="rId5"/>
            </p:custDataLst>
          </p:nvPr>
        </p:nvSpPr>
        <p:spPr>
          <a:xfrm>
            <a:off x="373339" y="1641050"/>
            <a:ext cx="5201962" cy="800959"/>
          </a:xfrm>
          <a:prstGeom prst="rect">
            <a:avLst/>
          </a:prstGeom>
        </p:spPr>
        <p:txBody>
          <a:bodyPr vert="horz" lIns="91440" tIns="45720" rIns="0" bIns="45720" rtlCol="0">
            <a:normAutofit/>
          </a:bodyPr>
          <a:lstStyle>
            <a:lvl1pPr marL="0" indent="0" algn="l" defTabSz="914400" rtl="0" eaLnBrk="1" latinLnBrk="0" hangingPunct="1">
              <a:lnSpc>
                <a:spcPct val="90000"/>
              </a:lnSpc>
              <a:spcBef>
                <a:spcPts val="1000"/>
              </a:spcBef>
              <a:buFontTx/>
              <a:buNone/>
              <a:defRPr sz="3600" kern="1200">
                <a:solidFill>
                  <a:srgbClr val="BBB70D"/>
                </a:solidFill>
                <a:latin typeface="+mn-lt"/>
                <a:ea typeface="+mn-ea"/>
                <a:cs typeface="+mn-cs"/>
              </a:defRPr>
            </a:lvl1pPr>
            <a:lvl2pPr marL="0" indent="0" algn="l" defTabSz="914400" rtl="0" eaLnBrk="1" latinLnBrk="0" hangingPunct="1">
              <a:lnSpc>
                <a:spcPct val="90000"/>
              </a:lnSpc>
              <a:spcBef>
                <a:spcPts val="1000"/>
              </a:spcBef>
              <a:spcAft>
                <a:spcPts val="1000"/>
              </a:spcAft>
              <a:buFontTx/>
              <a:buNone/>
              <a:defRPr sz="2000" kern="1200">
                <a:solidFill>
                  <a:schemeClr val="tx1"/>
                </a:solidFill>
                <a:latin typeface="+mn-lt"/>
                <a:ea typeface="+mn-ea"/>
                <a:cs typeface="+mn-cs"/>
              </a:defRPr>
            </a:lvl2pPr>
            <a:lvl3pPr marL="271463" indent="-271463" algn="l" defTabSz="914400" rtl="0" eaLnBrk="1" latinLnBrk="0" hangingPunct="1">
              <a:lnSpc>
                <a:spcPct val="90000"/>
              </a:lnSpc>
              <a:spcBef>
                <a:spcPts val="500"/>
              </a:spcBef>
              <a:buFontTx/>
              <a:buBlip>
                <a:blip r:embed="rId11"/>
              </a:buBlip>
              <a:defRPr sz="1800" kern="1200">
                <a:solidFill>
                  <a:srgbClr val="BBB70D"/>
                </a:solidFill>
                <a:latin typeface="+mj-lt"/>
                <a:ea typeface="+mn-ea"/>
                <a:cs typeface="+mn-cs"/>
              </a:defRPr>
            </a:lvl3pPr>
            <a:lvl4pPr marL="268288" indent="3175" algn="l" defTabSz="914400" rtl="0" eaLnBrk="1" latinLnBrk="0" hangingPunct="1">
              <a:lnSpc>
                <a:spcPct val="90000"/>
              </a:lnSpc>
              <a:spcBef>
                <a:spcPts val="500"/>
              </a:spcBef>
              <a:spcAft>
                <a:spcPts val="400"/>
              </a:spcAft>
              <a:buFontTx/>
              <a:buNone/>
              <a:defRPr sz="1600" kern="1200">
                <a:solidFill>
                  <a:schemeClr val="tx1"/>
                </a:solidFill>
                <a:latin typeface="+mn-lt"/>
                <a:ea typeface="+mn-ea"/>
                <a:cs typeface="+mn-cs"/>
              </a:defRPr>
            </a:lvl4pPr>
            <a:lvl5pPr marL="542925" indent="-271463" algn="l" defTabSz="914400" rtl="0" eaLnBrk="1" latinLnBrk="0" hangingPunct="1">
              <a:lnSpc>
                <a:spcPct val="90000"/>
              </a:lnSpc>
              <a:spcBef>
                <a:spcPts val="500"/>
              </a:spcBef>
              <a:buClr>
                <a:srgbClr val="BBB70D"/>
              </a:buClr>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b="1" dirty="0">
                <a:solidFill>
                  <a:schemeClr val="tx1"/>
                </a:solidFill>
                <a:latin typeface="Calibri" panose="020F0502020204030204" pitchFamily="34" charset="0"/>
              </a:rPr>
              <a:t>External exposure </a:t>
            </a:r>
            <a:r>
              <a:rPr lang="en-US" sz="2400" dirty="0">
                <a:solidFill>
                  <a:schemeClr val="tx1"/>
                </a:solidFill>
                <a:latin typeface="Calibri" panose="020F0502020204030204" pitchFamily="34" charset="0"/>
              </a:rPr>
              <a:t>= when the source of radiation is external to the human body. </a:t>
            </a:r>
            <a:endParaRPr lang="en-US" sz="2000" dirty="0">
              <a:solidFill>
                <a:srgbClr val="000000"/>
              </a:solidFill>
              <a:latin typeface="Calibri" panose="020F0502020204030204" pitchFamily="34" charset="0"/>
            </a:endParaRPr>
          </a:p>
        </p:txBody>
      </p:sp>
      <p:pic>
        <p:nvPicPr>
          <p:cNvPr id="19" name="Image 18">
            <a:extLst>
              <a:ext uri="{FF2B5EF4-FFF2-40B4-BE49-F238E27FC236}">
                <a16:creationId xmlns:a16="http://schemas.microsoft.com/office/drawing/2014/main" id="{B9A3FA3D-214F-4781-858A-56F00D25E4F5}"/>
              </a:ext>
            </a:extLst>
          </p:cNvPr>
          <p:cNvPicPr>
            <a:picLocks noChangeAspect="1"/>
          </p:cNvPicPr>
          <p:nvPr/>
        </p:nvPicPr>
        <p:blipFill>
          <a:blip r:embed="rId12"/>
          <a:stretch>
            <a:fillRect/>
          </a:stretch>
        </p:blipFill>
        <p:spPr>
          <a:xfrm rot="186149">
            <a:off x="2781541" y="2988279"/>
            <a:ext cx="1551174" cy="564735"/>
          </a:xfrm>
          <a:prstGeom prst="rect">
            <a:avLst/>
          </a:prstGeom>
        </p:spPr>
      </p:pic>
      <p:sp>
        <p:nvSpPr>
          <p:cNvPr id="21" name="Rectangle : coins arrondis 20">
            <a:extLst>
              <a:ext uri="{FF2B5EF4-FFF2-40B4-BE49-F238E27FC236}">
                <a16:creationId xmlns:a16="http://schemas.microsoft.com/office/drawing/2014/main" id="{EF8279CD-4886-442B-AE99-0BC8F77E9547}"/>
              </a:ext>
            </a:extLst>
          </p:cNvPr>
          <p:cNvSpPr/>
          <p:nvPr/>
        </p:nvSpPr>
        <p:spPr>
          <a:xfrm>
            <a:off x="166168" y="3954507"/>
            <a:ext cx="2324751" cy="811600"/>
          </a:xfrm>
          <a:prstGeom prst="roundRect">
            <a:avLst/>
          </a:prstGeom>
          <a:noFill/>
          <a:ln>
            <a:solidFill>
              <a:srgbClr val="2B57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200" dirty="0">
                <a:solidFill>
                  <a:schemeClr val="tx1"/>
                </a:solidFill>
              </a:rPr>
              <a:t>External contamination</a:t>
            </a:r>
          </a:p>
        </p:txBody>
      </p:sp>
      <p:sp>
        <p:nvSpPr>
          <p:cNvPr id="23" name="Rectangle : coins arrondis 22">
            <a:extLst>
              <a:ext uri="{FF2B5EF4-FFF2-40B4-BE49-F238E27FC236}">
                <a16:creationId xmlns:a16="http://schemas.microsoft.com/office/drawing/2014/main" id="{5AEC5B7F-796E-422B-981D-7C7441E40473}"/>
              </a:ext>
            </a:extLst>
          </p:cNvPr>
          <p:cNvSpPr/>
          <p:nvPr/>
        </p:nvSpPr>
        <p:spPr>
          <a:xfrm>
            <a:off x="141419" y="2733922"/>
            <a:ext cx="2387600" cy="1015228"/>
          </a:xfrm>
          <a:prstGeom prst="roundRect">
            <a:avLst/>
          </a:prstGeom>
          <a:noFill/>
          <a:ln>
            <a:solidFill>
              <a:srgbClr val="2B57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Image 6">
            <a:extLst>
              <a:ext uri="{FF2B5EF4-FFF2-40B4-BE49-F238E27FC236}">
                <a16:creationId xmlns:a16="http://schemas.microsoft.com/office/drawing/2014/main" id="{4DCA5C08-44A4-4E4F-85A2-8420BFEFAC31}"/>
              </a:ext>
            </a:extLst>
          </p:cNvPr>
          <p:cNvPicPr>
            <a:picLocks noChangeAspect="1"/>
          </p:cNvPicPr>
          <p:nvPr/>
        </p:nvPicPr>
        <p:blipFill>
          <a:blip r:embed="rId13"/>
          <a:stretch>
            <a:fillRect/>
          </a:stretch>
        </p:blipFill>
        <p:spPr>
          <a:xfrm>
            <a:off x="1362576" y="2798807"/>
            <a:ext cx="973395" cy="756119"/>
          </a:xfrm>
          <a:prstGeom prst="rect">
            <a:avLst/>
          </a:prstGeom>
        </p:spPr>
      </p:pic>
      <p:sp>
        <p:nvSpPr>
          <p:cNvPr id="11" name="Rectangle : coins arrondis 10">
            <a:extLst>
              <a:ext uri="{FF2B5EF4-FFF2-40B4-BE49-F238E27FC236}">
                <a16:creationId xmlns:a16="http://schemas.microsoft.com/office/drawing/2014/main" id="{9A16693D-1073-4F44-8AA6-27F2BC275DD9}"/>
              </a:ext>
            </a:extLst>
          </p:cNvPr>
          <p:cNvSpPr/>
          <p:nvPr/>
        </p:nvSpPr>
        <p:spPr>
          <a:xfrm>
            <a:off x="141419" y="2798807"/>
            <a:ext cx="1464381" cy="8530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200" dirty="0">
                <a:solidFill>
                  <a:schemeClr val="tx1"/>
                </a:solidFill>
              </a:rPr>
              <a:t>External Irradiation</a:t>
            </a:r>
          </a:p>
        </p:txBody>
      </p:sp>
      <p:cxnSp>
        <p:nvCxnSpPr>
          <p:cNvPr id="26" name="Connecteur droit avec flèche 25">
            <a:extLst>
              <a:ext uri="{FF2B5EF4-FFF2-40B4-BE49-F238E27FC236}">
                <a16:creationId xmlns:a16="http://schemas.microsoft.com/office/drawing/2014/main" id="{976CAB72-15DC-41D2-819D-6BA406454433}"/>
              </a:ext>
            </a:extLst>
          </p:cNvPr>
          <p:cNvCxnSpPr>
            <a:cxnSpLocks/>
          </p:cNvCxnSpPr>
          <p:nvPr/>
        </p:nvCxnSpPr>
        <p:spPr>
          <a:xfrm flipV="1">
            <a:off x="2490919" y="3758588"/>
            <a:ext cx="2324751" cy="327556"/>
          </a:xfrm>
          <a:prstGeom prst="straightConnector1">
            <a:avLst/>
          </a:prstGeom>
          <a:ln>
            <a:solidFill>
              <a:srgbClr val="1076A6"/>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3543D69E-2CEC-4946-92FD-104A76022EE6}"/>
              </a:ext>
            </a:extLst>
          </p:cNvPr>
          <p:cNvSpPr txBox="1"/>
          <p:nvPr/>
        </p:nvSpPr>
        <p:spPr>
          <a:xfrm>
            <a:off x="194055" y="4827230"/>
            <a:ext cx="6371845" cy="923330"/>
          </a:xfrm>
          <a:prstGeom prst="rect">
            <a:avLst/>
          </a:prstGeom>
          <a:noFill/>
          <a:ln>
            <a:noFill/>
          </a:ln>
        </p:spPr>
        <p:txBody>
          <a:bodyPr wrap="square">
            <a:spAutoFit/>
          </a:bodyPr>
          <a:lstStyle/>
          <a:p>
            <a:r>
              <a:rPr lang="en-US" b="1" dirty="0">
                <a:ea typeface="Verdana" panose="020B0604030504040204" pitchFamily="34" charset="0"/>
              </a:rPr>
              <a:t>skin or clothes</a:t>
            </a:r>
            <a:r>
              <a:rPr lang="en-US" dirty="0">
                <a:ea typeface="Verdana" panose="020B0604030504040204" pitchFamily="34" charset="0"/>
              </a:rPr>
              <a:t>. Source of external radiation</a:t>
            </a:r>
            <a:r>
              <a:rPr lang="en-US" b="1" dirty="0">
                <a:ea typeface="Verdana" panose="020B0604030504040204" pitchFamily="34" charset="0"/>
              </a:rPr>
              <a:t>. </a:t>
            </a:r>
          </a:p>
          <a:p>
            <a:r>
              <a:rPr lang="en-US" i="1" dirty="0">
                <a:solidFill>
                  <a:srgbClr val="FF0000"/>
                </a:solidFill>
                <a:ea typeface="Verdana" panose="020B0604030504040204" pitchFamily="34" charset="0"/>
              </a:rPr>
              <a:t>External contamination becomes dangerous if inhaled or ingested thus when it becomes internal contamination…</a:t>
            </a:r>
          </a:p>
        </p:txBody>
      </p:sp>
      <p:sp>
        <p:nvSpPr>
          <p:cNvPr id="32" name="ZoneTexte 31">
            <a:extLst>
              <a:ext uri="{FF2B5EF4-FFF2-40B4-BE49-F238E27FC236}">
                <a16:creationId xmlns:a16="http://schemas.microsoft.com/office/drawing/2014/main" id="{640F05AB-9FF1-4772-8F4C-55A9F46349DB}"/>
              </a:ext>
            </a:extLst>
          </p:cNvPr>
          <p:cNvSpPr txBox="1"/>
          <p:nvPr/>
        </p:nvSpPr>
        <p:spPr>
          <a:xfrm>
            <a:off x="2705282" y="4000952"/>
            <a:ext cx="2188648" cy="923330"/>
          </a:xfrm>
          <a:prstGeom prst="rect">
            <a:avLst/>
          </a:prstGeom>
          <a:noFill/>
          <a:ln>
            <a:noFill/>
          </a:ln>
        </p:spPr>
        <p:txBody>
          <a:bodyPr wrap="square">
            <a:spAutoFit/>
          </a:bodyPr>
          <a:lstStyle/>
          <a:p>
            <a:r>
              <a:rPr lang="en-US" b="1" dirty="0">
                <a:ea typeface="Verdana" panose="020B0604030504040204" pitchFamily="34" charset="0"/>
              </a:rPr>
              <a:t>Radioactive dust, falling form nuclear plume, deposited  on</a:t>
            </a:r>
          </a:p>
        </p:txBody>
      </p:sp>
      <p:sp>
        <p:nvSpPr>
          <p:cNvPr id="34" name="ZoneTexte 33">
            <a:extLst>
              <a:ext uri="{FF2B5EF4-FFF2-40B4-BE49-F238E27FC236}">
                <a16:creationId xmlns:a16="http://schemas.microsoft.com/office/drawing/2014/main" id="{06A17C68-2996-4FF3-933F-E0191B57C3CD}"/>
              </a:ext>
            </a:extLst>
          </p:cNvPr>
          <p:cNvSpPr txBox="1"/>
          <p:nvPr/>
        </p:nvSpPr>
        <p:spPr>
          <a:xfrm>
            <a:off x="6540715" y="1498474"/>
            <a:ext cx="5485116" cy="1200329"/>
          </a:xfrm>
          <a:prstGeom prst="rect">
            <a:avLst/>
          </a:prstGeom>
          <a:noFill/>
        </p:spPr>
        <p:txBody>
          <a:bodyPr wrap="square" rtlCol="0">
            <a:spAutoFit/>
          </a:bodyPr>
          <a:lstStyle/>
          <a:p>
            <a:r>
              <a:rPr lang="en-US" sz="2400" b="1" dirty="0">
                <a:solidFill>
                  <a:schemeClr val="tx1"/>
                </a:solidFill>
                <a:latin typeface="Calibri" panose="020F0502020204030204" pitchFamily="34" charset="0"/>
              </a:rPr>
              <a:t>Internal exposure </a:t>
            </a:r>
            <a:r>
              <a:rPr lang="en-US" sz="2400" dirty="0">
                <a:solidFill>
                  <a:schemeClr val="tx1"/>
                </a:solidFill>
                <a:latin typeface="Calibri" panose="020F0502020204030204" pitchFamily="34" charset="0"/>
              </a:rPr>
              <a:t>= radioactive materials that enter the human body by inhalation, ingestion or to a lesser extent via injury.</a:t>
            </a:r>
            <a:endParaRPr lang="en-US" sz="2400" dirty="0"/>
          </a:p>
        </p:txBody>
      </p:sp>
      <p:sp>
        <p:nvSpPr>
          <p:cNvPr id="35" name="Rectangle : coins arrondis 34">
            <a:extLst>
              <a:ext uri="{FF2B5EF4-FFF2-40B4-BE49-F238E27FC236}">
                <a16:creationId xmlns:a16="http://schemas.microsoft.com/office/drawing/2014/main" id="{E37F6D96-C901-45DD-99F5-77716CC9B7E8}"/>
              </a:ext>
            </a:extLst>
          </p:cNvPr>
          <p:cNvSpPr/>
          <p:nvPr/>
        </p:nvSpPr>
        <p:spPr>
          <a:xfrm>
            <a:off x="6367363" y="1542248"/>
            <a:ext cx="5485117" cy="1200329"/>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ZoneTexte 36">
            <a:extLst>
              <a:ext uri="{FF2B5EF4-FFF2-40B4-BE49-F238E27FC236}">
                <a16:creationId xmlns:a16="http://schemas.microsoft.com/office/drawing/2014/main" id="{F1BB0F0B-6A51-4485-AA42-CBFA0A85790C}"/>
              </a:ext>
            </a:extLst>
          </p:cNvPr>
          <p:cNvSpPr txBox="1"/>
          <p:nvPr/>
        </p:nvSpPr>
        <p:spPr>
          <a:xfrm>
            <a:off x="7140421" y="2892678"/>
            <a:ext cx="4151422" cy="2123658"/>
          </a:xfrm>
          <a:prstGeom prst="rect">
            <a:avLst/>
          </a:prstGeom>
          <a:noFill/>
          <a:ln>
            <a:noFill/>
          </a:ln>
        </p:spPr>
        <p:txBody>
          <a:bodyPr wrap="square">
            <a:spAutoFit/>
          </a:bodyPr>
          <a:lstStyle/>
          <a:p>
            <a:r>
              <a:rPr lang="en-US" sz="2200" dirty="0">
                <a:ea typeface="Verdana" panose="020B0604030504040204" pitchFamily="34" charset="0"/>
              </a:rPr>
              <a:t>Internal contamination, even by low energy radioactive sources is </a:t>
            </a:r>
            <a:r>
              <a:rPr lang="en-US" sz="2200" b="1" dirty="0">
                <a:ea typeface="Verdana" panose="020B0604030504040204" pitchFamily="34" charset="0"/>
              </a:rPr>
              <a:t>dangerous</a:t>
            </a:r>
            <a:r>
              <a:rPr lang="en-US" sz="2200" dirty="0">
                <a:ea typeface="Verdana" panose="020B0604030504040204" pitchFamily="34" charset="0"/>
              </a:rPr>
              <a:t> because it will fix in internal organs and expose them to irradiation for a long period of time.</a:t>
            </a:r>
          </a:p>
        </p:txBody>
      </p:sp>
      <p:cxnSp>
        <p:nvCxnSpPr>
          <p:cNvPr id="38" name="Connecteur droit avec flèche 37">
            <a:extLst>
              <a:ext uri="{FF2B5EF4-FFF2-40B4-BE49-F238E27FC236}">
                <a16:creationId xmlns:a16="http://schemas.microsoft.com/office/drawing/2014/main" id="{6206CCF9-7B5C-441E-AE09-BA1292CA3C4B}"/>
              </a:ext>
            </a:extLst>
          </p:cNvPr>
          <p:cNvCxnSpPr>
            <a:cxnSpLocks/>
          </p:cNvCxnSpPr>
          <p:nvPr/>
        </p:nvCxnSpPr>
        <p:spPr>
          <a:xfrm flipH="1">
            <a:off x="5185556" y="2484393"/>
            <a:ext cx="1189788" cy="1110184"/>
          </a:xfrm>
          <a:prstGeom prst="straightConnector1">
            <a:avLst/>
          </a:prstGeom>
          <a:ln>
            <a:solidFill>
              <a:srgbClr val="1076A6"/>
            </a:solidFill>
            <a:tailEnd type="triangle"/>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a:extLst>
              <a:ext uri="{FF2B5EF4-FFF2-40B4-BE49-F238E27FC236}">
                <a16:creationId xmlns:a16="http://schemas.microsoft.com/office/drawing/2014/main" id="{A207DCC4-A77A-467D-A61F-6F3B5569F928}"/>
              </a:ext>
            </a:extLst>
          </p:cNvPr>
          <p:cNvPicPr>
            <a:picLocks noChangeAspect="1"/>
          </p:cNvPicPr>
          <p:nvPr>
            <a:audioFile r:link="rId7"/>
            <p:extLst>
              <p:ext uri="{DAA4B4D4-6D71-4841-9C94-3DE7FCFB9230}">
                <p14:media xmlns:p14="http://schemas.microsoft.com/office/powerpoint/2010/main" r:embed="rId6"/>
              </p:ext>
            </p:extLst>
          </p:nvPr>
        </p:nvPicPr>
        <p:blipFill>
          <a:blip r:embed="rId14"/>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825263702"/>
      </p:ext>
    </p:extLst>
  </p:cSld>
  <p:clrMapOvr>
    <a:masterClrMapping/>
  </p:clrMapOvr>
  <mc:AlternateContent xmlns:mc="http://schemas.openxmlformats.org/markup-compatibility/2006" xmlns:p14="http://schemas.microsoft.com/office/powerpoint/2010/main">
    <mc:Choice Requires="p14">
      <p:transition p14:dur="0" advTm="86550"/>
    </mc:Choice>
    <mc:Fallback xmlns="">
      <p:transition advTm="86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5"/>
                </p:tgtEl>
              </p:cMediaNode>
            </p:audio>
          </p:childTnLst>
        </p:cTn>
      </p:par>
    </p:tnLst>
    <p:bldLst>
      <p:bldP spid="12" grpId="0" animBg="1"/>
      <p:bldP spid="18" grpId="0"/>
      <p:bldP spid="21" grpId="0" animBg="1"/>
      <p:bldP spid="23" grpId="0" animBg="1"/>
      <p:bldP spid="11" grpId="0"/>
      <p:bldP spid="31" grpId="0"/>
      <p:bldP spid="32" grpId="0"/>
      <p:bldP spid="34" grpId="0"/>
      <p:bldP spid="35" grpId="0" animBg="1"/>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F8C94EA-97B1-403A-9CEE-D669AE97350C}"/>
              </a:ext>
            </a:extLst>
          </p:cNvPr>
          <p:cNvSpPr>
            <a:spLocks noGrp="1"/>
          </p:cNvSpPr>
          <p:nvPr>
            <p:ph type="sldNum" sz="quarter" idx="12"/>
            <p:custDataLst>
              <p:tags r:id="rId1"/>
            </p:custDataLst>
          </p:nvPr>
        </p:nvSpPr>
        <p:spPr/>
        <p:txBody>
          <a:bodyPr/>
          <a:lstStyle/>
          <a:p>
            <a:fld id="{0F90A797-E979-4357-8754-B8C081F6BB77}" type="slidenum">
              <a:rPr lang="fr-FR" smtClean="0"/>
              <a:t>11</a:t>
            </a:fld>
            <a:endParaRPr lang="fr-FR" dirty="0"/>
          </a:p>
        </p:txBody>
      </p:sp>
      <p:pic>
        <p:nvPicPr>
          <p:cNvPr id="10" name="Image 9">
            <a:extLst>
              <a:ext uri="{FF2B5EF4-FFF2-40B4-BE49-F238E27FC236}">
                <a16:creationId xmlns:a16="http://schemas.microsoft.com/office/drawing/2014/main" id="{C4F3CD4F-3BDA-4AC5-9B4B-707FAC1F86E8}"/>
              </a:ext>
            </a:extLst>
          </p:cNvPr>
          <p:cNvPicPr>
            <a:picLocks noChangeAspect="1"/>
          </p:cNvPicPr>
          <p:nvPr/>
        </p:nvPicPr>
        <p:blipFill>
          <a:blip r:embed="rId6"/>
          <a:stretch>
            <a:fillRect/>
          </a:stretch>
        </p:blipFill>
        <p:spPr>
          <a:xfrm>
            <a:off x="1411265" y="6193478"/>
            <a:ext cx="682811" cy="664522"/>
          </a:xfrm>
          <a:prstGeom prst="rect">
            <a:avLst/>
          </a:prstGeom>
        </p:spPr>
      </p:pic>
      <p:sp>
        <p:nvSpPr>
          <p:cNvPr id="13" name="Titre 4">
            <a:extLst>
              <a:ext uri="{FF2B5EF4-FFF2-40B4-BE49-F238E27FC236}">
                <a16:creationId xmlns:a16="http://schemas.microsoft.com/office/drawing/2014/main" id="{AA7CF9FA-D394-4FBD-AC59-A89F6227947C}"/>
              </a:ext>
            </a:extLst>
          </p:cNvPr>
          <p:cNvSpPr>
            <a:spLocks noGrp="1"/>
          </p:cNvSpPr>
          <p:nvPr>
            <p:ph type="title"/>
            <p:custDataLst>
              <p:tags r:id="rId2"/>
            </p:custDataLst>
          </p:nvPr>
        </p:nvSpPr>
        <p:spPr>
          <a:xfrm>
            <a:off x="0" y="210667"/>
            <a:ext cx="4326908" cy="349702"/>
          </a:xfrm>
          <a:solidFill>
            <a:srgbClr val="FF0000"/>
          </a:solidFill>
        </p:spPr>
        <p:txBody>
          <a:bodyPr/>
          <a:lstStyle/>
          <a:p>
            <a:r>
              <a:rPr lang="fr-FR" b="1" dirty="0">
                <a:latin typeface="Calibri" panose="020F0502020204030204" pitchFamily="34" charset="0"/>
                <a:cs typeface="Calibri" panose="020F0502020204030204" pitchFamily="34" charset="0"/>
              </a:rPr>
              <a:t>Spread of radioactive contamination</a:t>
            </a:r>
          </a:p>
        </p:txBody>
      </p:sp>
      <p:pic>
        <p:nvPicPr>
          <p:cNvPr id="2054" name="Picture 6" descr="7: The main environmental pathways of exposure to nuclear Source:... |  Download Scientific Diagram">
            <a:extLst>
              <a:ext uri="{FF2B5EF4-FFF2-40B4-BE49-F238E27FC236}">
                <a16:creationId xmlns:a16="http://schemas.microsoft.com/office/drawing/2014/main" id="{BEC3503A-2679-4B12-9391-C5CA87A1037F}"/>
              </a:ext>
            </a:extLst>
          </p:cNvPr>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3377110" y="1485929"/>
            <a:ext cx="6192047" cy="4947567"/>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45DFC19C-67F7-46F1-B85D-C6AF526D2C2A}"/>
              </a:ext>
            </a:extLst>
          </p:cNvPr>
          <p:cNvSpPr txBox="1"/>
          <p:nvPr/>
        </p:nvSpPr>
        <p:spPr>
          <a:xfrm>
            <a:off x="522029" y="739667"/>
            <a:ext cx="11424614" cy="646331"/>
          </a:xfrm>
          <a:prstGeom prst="rect">
            <a:avLst/>
          </a:prstGeom>
          <a:noFill/>
        </p:spPr>
        <p:txBody>
          <a:bodyPr wrap="square">
            <a:spAutoFit/>
          </a:bodyPr>
          <a:lstStyle/>
          <a:p>
            <a:r>
              <a:rPr lang="en-US" sz="3600" b="1" spc="-5" dirty="0">
                <a:latin typeface="Calibri" panose="020F0502020204030204" pitchFamily="34" charset="0"/>
                <a:cs typeface="Calibri" panose="020F0502020204030204" pitchFamily="34" charset="0"/>
              </a:rPr>
              <a:t>Environmental pathways of exposure to nuclear accidents</a:t>
            </a:r>
            <a:endParaRPr lang="fr-FR" sz="3600" dirty="0"/>
          </a:p>
        </p:txBody>
      </p:sp>
      <p:pic>
        <p:nvPicPr>
          <p:cNvPr id="2" name="Audio 1">
            <a:hlinkClick r:id="" action="ppaction://media"/>
            <a:extLst>
              <a:ext uri="{FF2B5EF4-FFF2-40B4-BE49-F238E27FC236}">
                <a16:creationId xmlns:a16="http://schemas.microsoft.com/office/drawing/2014/main" id="{3BB5ACD8-E6BA-4B94-A693-09D729FF992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358361805"/>
      </p:ext>
    </p:extLst>
  </p:cSld>
  <p:clrMapOvr>
    <a:masterClrMapping/>
  </p:clrMapOvr>
  <mc:AlternateContent xmlns:mc="http://schemas.openxmlformats.org/markup-compatibility/2006" xmlns:p14="http://schemas.microsoft.com/office/powerpoint/2010/main">
    <mc:Choice Requires="p14">
      <p:transition p14:dur="0" advTm="34468"/>
    </mc:Choice>
    <mc:Fallback xmlns="">
      <p:transition advTm="34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BD05D714-2C1D-4509-86AA-FEC772D83BB7}"/>
              </a:ext>
            </a:extLst>
          </p:cNvPr>
          <p:cNvSpPr>
            <a:spLocks noGrp="1"/>
          </p:cNvSpPr>
          <p:nvPr>
            <p:ph type="ctrTitle"/>
            <p:custDataLst>
              <p:tags r:id="rId1"/>
            </p:custDataLst>
          </p:nvPr>
        </p:nvSpPr>
        <p:spPr>
          <a:xfrm>
            <a:off x="4670027" y="2131135"/>
            <a:ext cx="5943600" cy="903700"/>
          </a:xfrm>
        </p:spPr>
        <p:txBody>
          <a:bodyPr/>
          <a:lstStyle/>
          <a:p>
            <a:r>
              <a:rPr lang="en-GB"/>
              <a:t>Thank you</a:t>
            </a:r>
          </a:p>
        </p:txBody>
      </p:sp>
      <p:pic>
        <p:nvPicPr>
          <p:cNvPr id="4" name="Image 3">
            <a:extLst>
              <a:ext uri="{FF2B5EF4-FFF2-40B4-BE49-F238E27FC236}">
                <a16:creationId xmlns:a16="http://schemas.microsoft.com/office/drawing/2014/main" id="{E51B7711-99D3-4189-BA16-8505ECA3D7F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90" b="92248" l="9722" r="89931">
                        <a14:foregroundMark x1="53125" y1="51163" x2="53125" y2="51163"/>
                        <a14:foregroundMark x1="48264" y1="92248" x2="48264" y2="92248"/>
                      </a14:backgroundRemoval>
                    </a14:imgEffect>
                  </a14:imgLayer>
                </a14:imgProps>
              </a:ext>
              <a:ext uri="{28A0092B-C50C-407E-A947-70E740481C1C}">
                <a14:useLocalDpi xmlns:a14="http://schemas.microsoft.com/office/drawing/2010/main" val="0"/>
              </a:ext>
            </a:extLst>
          </a:blip>
          <a:srcRect/>
          <a:stretch>
            <a:fillRect/>
          </a:stretch>
        </p:blipFill>
        <p:spPr bwMode="auto">
          <a:xfrm>
            <a:off x="8554692" y="1610529"/>
            <a:ext cx="2152058" cy="1928104"/>
          </a:xfrm>
          <a:prstGeom prst="rect">
            <a:avLst/>
          </a:prstGeom>
          <a:noFill/>
        </p:spPr>
      </p:pic>
      <p:pic>
        <p:nvPicPr>
          <p:cNvPr id="8" name="Audio 7">
            <a:hlinkClick r:id="" action="ppaction://media"/>
            <a:extLst>
              <a:ext uri="{FF2B5EF4-FFF2-40B4-BE49-F238E27FC236}">
                <a16:creationId xmlns:a16="http://schemas.microsoft.com/office/drawing/2014/main" id="{1C42C886-C21D-48C0-B596-A8048281C38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897741584"/>
      </p:ext>
    </p:extLst>
  </p:cSld>
  <p:clrMapOvr>
    <a:masterClrMapping/>
  </p:clrMapOvr>
  <mc:AlternateContent xmlns:mc="http://schemas.openxmlformats.org/markup-compatibility/2006" xmlns:p14="http://schemas.microsoft.com/office/powerpoint/2010/main">
    <mc:Choice Requires="p14">
      <p:transition p14:dur="0" advTm="53761"/>
    </mc:Choice>
    <mc:Fallback xmlns="">
      <p:transition advTm="53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3"/>
</p:tagLst>
</file>

<file path=ppt/tags/tag3.xml><?xml version="1.0" encoding="utf-8"?>
<p:tagLst xmlns:a="http://schemas.openxmlformats.org/drawingml/2006/main" xmlns:r="http://schemas.openxmlformats.org/officeDocument/2006/relationships" xmlns:p="http://schemas.openxmlformats.org/presentationml/2006/main">
  <p:tag name="TIMING" val="|2.8|8.5|3.5|17.6"/>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TIMING" val="|12.6|0.4|7.2|11.5|12.4|5.1|16.7|3.9|25.2|1.8|10.9|11.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4"/>
</p:tagLst>
</file>

<file path=ppt/tags/tag12.xml><?xml version="1.0" encoding="utf-8"?>
<p:tagLst xmlns:a="http://schemas.openxmlformats.org/drawingml/2006/main" xmlns:r="http://schemas.openxmlformats.org/officeDocument/2006/relationships" xmlns:p="http://schemas.openxmlformats.org/presentationml/2006/main">
  <p:tag name="TIMING" val="|12.6|0.4|7.2|11.5|12.4|5.1|16.7|3.9|25.2|1.8|10.9|11.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TIMING" val="|9.9|1.3|1.5|10.8|12.9|11.3|7.8"/>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TIMING" val="|7.2|2.6|5.9|15.7|15.9|6.2|13.2|13.7|6|40.9"/>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TIMING" val="|7.1|5.3|8.2|25.3|14.8|13.9|11.8|7.4"/>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3"/>
</p:tagLst>
</file>

<file path=ppt/tags/tag29.xml><?xml version="1.0" encoding="utf-8"?>
<p:tagLst xmlns:a="http://schemas.openxmlformats.org/drawingml/2006/main" xmlns:r="http://schemas.openxmlformats.org/officeDocument/2006/relationships" xmlns:p="http://schemas.openxmlformats.org/presentationml/2006/main">
  <p:tag name="TIMING" val="|4.8|1.1|9.1|34.4"/>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TIMING" val="|12.4|2.4|7.5|11.7|16.6"/>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TIMING" val="|6.9|5.6|5.9|3.8|30.1|12.8"/>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4"/>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Mini-lab_charte_declinaison_03">
  <a:themeElements>
    <a:clrScheme name="MSF">
      <a:dk1>
        <a:sysClr val="windowText" lastClr="000000"/>
      </a:dk1>
      <a:lt1>
        <a:sysClr val="window" lastClr="FFFFFF"/>
      </a:lt1>
      <a:dk2>
        <a:srgbClr val="44546A"/>
      </a:dk2>
      <a:lt2>
        <a:srgbClr val="E7E6E6"/>
      </a:lt2>
      <a:accent1>
        <a:srgbClr val="00B0D4"/>
      </a:accent1>
      <a:accent2>
        <a:srgbClr val="F39D47"/>
      </a:accent2>
      <a:accent3>
        <a:srgbClr val="BBB70D"/>
      </a:accent3>
      <a:accent4>
        <a:srgbClr val="F55151"/>
      </a:accent4>
      <a:accent5>
        <a:srgbClr val="17B1B9"/>
      </a:accent5>
      <a:accent6>
        <a:srgbClr val="0A4C6A"/>
      </a:accent6>
      <a:hlink>
        <a:srgbClr val="000000"/>
      </a:hlink>
      <a:folHlink>
        <a:srgbClr val="7F7F7F"/>
      </a:folHlink>
    </a:clrScheme>
    <a:fontScheme name="Personnalisé 14">
      <a:majorFont>
        <a:latin typeface="Calibri bold"/>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076A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1076A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ini-lab_charte_declinaison_03.potx" id="{8B4AC2A3-9111-42B4-8834-811C4CB3F1E2}" vid="{D8D5952F-1DD7-4584-9606-4202C91C9F9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63CF773011C374B8385E54B5A3D405E" ma:contentTypeVersion="277" ma:contentTypeDescription="Create a new document." ma:contentTypeScope="" ma:versionID="a3882540864d7216718448a035433ce8">
  <xsd:schema xmlns:xsd="http://www.w3.org/2001/XMLSchema" xmlns:xs="http://www.w3.org/2001/XMLSchema" xmlns:p="http://schemas.microsoft.com/office/2006/metadata/properties" xmlns:ns2="b5aab738-2f7d-4cde-8d2b-eeae14c19eed" xmlns:ns3="7ad82482-7530-4244-aba2-6d41ef11f506" targetNamespace="http://schemas.microsoft.com/office/2006/metadata/properties" ma:root="true" ma:fieldsID="4a5f6c47b6646912bf70390ff3938a5b" ns2:_="" ns3:_="">
    <xsd:import namespace="b5aab738-2f7d-4cde-8d2b-eeae14c19eed"/>
    <xsd:import namespace="7ad82482-7530-4244-aba2-6d41ef11f50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aab738-2f7d-4cde-8d2b-eeae14c19ee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ad82482-7530-4244-aba2-6d41ef11f50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b5aab738-2f7d-4cde-8d2b-eeae14c19eed">DOCID-567055620-2676</_dlc_DocId>
    <_dlc_DocIdUrl xmlns="b5aab738-2f7d-4cde-8d2b-eeae14c19eed">
      <Url>https://msfintl.sharepoint.com/sites/msfintlcommunities/CCWG/_layouts/15/DocIdRedir.aspx?ID=DOCID-567055620-2676</Url>
      <Description>DOCID-567055620-2676</Description>
    </_dlc_DocIdUrl>
  </documentManagement>
</p:properties>
</file>

<file path=customXml/itemProps1.xml><?xml version="1.0" encoding="utf-8"?>
<ds:datastoreItem xmlns:ds="http://schemas.openxmlformats.org/officeDocument/2006/customXml" ds:itemID="{9D1D2FDD-FFEF-4DE4-8AE5-257D7552E7D4}">
  <ds:schemaRefs>
    <ds:schemaRef ds:uri="http://schemas.microsoft.com/sharepoint/v3/contenttype/forms"/>
  </ds:schemaRefs>
</ds:datastoreItem>
</file>

<file path=customXml/itemProps2.xml><?xml version="1.0" encoding="utf-8"?>
<ds:datastoreItem xmlns:ds="http://schemas.openxmlformats.org/officeDocument/2006/customXml" ds:itemID="{7143B1F4-4363-451D-AF84-413362DE6024}">
  <ds:schemaRefs>
    <ds:schemaRef ds:uri="http://schemas.microsoft.com/sharepoint/events"/>
  </ds:schemaRefs>
</ds:datastoreItem>
</file>

<file path=customXml/itemProps3.xml><?xml version="1.0" encoding="utf-8"?>
<ds:datastoreItem xmlns:ds="http://schemas.openxmlformats.org/officeDocument/2006/customXml" ds:itemID="{3DC82460-87B1-41DB-B921-17D2A6EDE0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aab738-2f7d-4cde-8d2b-eeae14c19eed"/>
    <ds:schemaRef ds:uri="7ad82482-7530-4244-aba2-6d41ef11f5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D75FC62-DCCE-47B1-B9CA-1D49A7565132}">
  <ds:schemaRefs>
    <ds:schemaRef ds:uri="http://schemas.microsoft.com/office/2006/metadata/properties"/>
    <ds:schemaRef ds:uri="http://schemas.microsoft.com/office/infopath/2007/PartnerControls"/>
    <ds:schemaRef ds:uri="b5aab738-2f7d-4cde-8d2b-eeae14c19eed"/>
  </ds:schemaRefs>
</ds:datastoreItem>
</file>

<file path=docProps/app.xml><?xml version="1.0" encoding="utf-8"?>
<Properties xmlns="http://schemas.openxmlformats.org/officeDocument/2006/extended-properties" xmlns:vt="http://schemas.openxmlformats.org/officeDocument/2006/docPropsVTypes">
  <Template>Mini-lab_charte_declinaison_03</Template>
  <TotalTime>14382</TotalTime>
  <Words>2176</Words>
  <Application>Microsoft Office PowerPoint</Application>
  <PresentationFormat>Grand écran</PresentationFormat>
  <Paragraphs>220</Paragraphs>
  <Slides>12</Slides>
  <Notes>10</Notes>
  <HiddenSlides>0</HiddenSlides>
  <MMClips>12</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Calibri</vt:lpstr>
      <vt:lpstr>Calibri bold</vt:lpstr>
      <vt:lpstr>Calibri Light</vt:lpstr>
      <vt:lpstr>Verdana</vt:lpstr>
      <vt:lpstr>Mini-lab_charte_declinaison_03</vt:lpstr>
      <vt:lpstr>Briefing on radiation exposure: Definitions, categories and threats</vt:lpstr>
      <vt:lpstr>Basic principles of radiation physics</vt:lpstr>
      <vt:lpstr>Types of ionizing radiation</vt:lpstr>
      <vt:lpstr>Types of ionizing radiation</vt:lpstr>
      <vt:lpstr>Units and tools for the measurement of radiation</vt:lpstr>
      <vt:lpstr>Units and tools for the measurement of radiation</vt:lpstr>
      <vt:lpstr>Units and tools for the measurement of radiation</vt:lpstr>
      <vt:lpstr>Threat posed by nuclear power reactors</vt:lpstr>
      <vt:lpstr>Spread of radioactive contamination</vt:lpstr>
      <vt:lpstr>Spread of radioactive contamination</vt:lpstr>
      <vt:lpstr>Spread of radioactive contamination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Mini-lab project</dc:title>
  <dc:creator>Delphine Berger</dc:creator>
  <cp:lastModifiedBy>cedric dassas</cp:lastModifiedBy>
  <cp:revision>753</cp:revision>
  <cp:lastPrinted>2022-04-16T12:08:45Z</cp:lastPrinted>
  <dcterms:created xsi:type="dcterms:W3CDTF">2018-03-21T14:07:45Z</dcterms:created>
  <dcterms:modified xsi:type="dcterms:W3CDTF">2022-05-02T23:15:08Z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0x010100163CF773011C374B8385E54B5A3D405E</vt:lpwstr>
  </property>
  <property fmtid="{D5CDD505-2E9C-101B-9397-08002B2CF9AE}" pid="3" name="_dlc_DocIdItemGuid">
    <vt:lpwstr>68a17aa0-456c-436f-8804-69321cf31606</vt:lpwstr>
  </property>
</Properties>
</file>